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7" r:id="rId1"/>
  </p:sldMasterIdLst>
  <p:sldIdLst>
    <p:sldId id="256" r:id="rId2"/>
    <p:sldId id="257" r:id="rId3"/>
    <p:sldId id="288" r:id="rId4"/>
    <p:sldId id="265" r:id="rId5"/>
    <p:sldId id="262" r:id="rId6"/>
    <p:sldId id="263" r:id="rId7"/>
    <p:sldId id="264" r:id="rId8"/>
    <p:sldId id="266" r:id="rId9"/>
    <p:sldId id="267" r:id="rId10"/>
    <p:sldId id="302" r:id="rId11"/>
    <p:sldId id="303" r:id="rId12"/>
    <p:sldId id="291" r:id="rId13"/>
    <p:sldId id="293" r:id="rId14"/>
    <p:sldId id="292" r:id="rId15"/>
    <p:sldId id="297" r:id="rId16"/>
    <p:sldId id="298" r:id="rId17"/>
    <p:sldId id="299" r:id="rId18"/>
    <p:sldId id="300" r:id="rId19"/>
    <p:sldId id="301" r:id="rId20"/>
    <p:sldId id="268" r:id="rId21"/>
    <p:sldId id="269" r:id="rId22"/>
    <p:sldId id="270" r:id="rId23"/>
    <p:sldId id="272" r:id="rId24"/>
    <p:sldId id="271" r:id="rId25"/>
    <p:sldId id="289" r:id="rId26"/>
    <p:sldId id="290" r:id="rId27"/>
    <p:sldId id="273" r:id="rId28"/>
    <p:sldId id="274" r:id="rId29"/>
    <p:sldId id="275" r:id="rId30"/>
    <p:sldId id="294" r:id="rId31"/>
    <p:sldId id="295" r:id="rId32"/>
    <p:sldId id="296" r:id="rId33"/>
    <p:sldId id="277" r:id="rId34"/>
    <p:sldId id="278" r:id="rId35"/>
    <p:sldId id="281" r:id="rId36"/>
    <p:sldId id="282" r:id="rId37"/>
    <p:sldId id="283" r:id="rId38"/>
    <p:sldId id="279" r:id="rId39"/>
    <p:sldId id="284" r:id="rId40"/>
    <p:sldId id="285" r:id="rId41"/>
    <p:sldId id="286" r:id="rId42"/>
    <p:sldId id="28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99A0B-01D4-4D5B-963A-BA34CA2FCF44}"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tr-TR"/>
        </a:p>
      </dgm:t>
    </dgm:pt>
    <dgm:pt modelId="{9F56B991-4018-46C9-87F9-6B814864DCD0}">
      <dgm:prSet phldrT="[Metin]"/>
      <dgm:spPr/>
      <dgm:t>
        <a:bodyPr/>
        <a:lstStyle/>
        <a:p>
          <a:r>
            <a:rPr lang="tr-TR" dirty="0"/>
            <a:t>Liseler nasıl öğrenci alıyor ?</a:t>
          </a:r>
        </a:p>
      </dgm:t>
    </dgm:pt>
    <dgm:pt modelId="{8E8B96A0-9A3E-46EC-86D6-7081135D2356}" type="parTrans" cxnId="{EEC23879-9058-461D-9AF9-3FB3AD26C121}">
      <dgm:prSet/>
      <dgm:spPr/>
      <dgm:t>
        <a:bodyPr/>
        <a:lstStyle/>
        <a:p>
          <a:endParaRPr lang="tr-TR"/>
        </a:p>
      </dgm:t>
    </dgm:pt>
    <dgm:pt modelId="{3ABAEAD6-56B0-40DC-B360-311DFFF0960A}" type="sibTrans" cxnId="{EEC23879-9058-461D-9AF9-3FB3AD26C121}">
      <dgm:prSet/>
      <dgm:spPr/>
      <dgm:t>
        <a:bodyPr/>
        <a:lstStyle/>
        <a:p>
          <a:endParaRPr lang="tr-TR"/>
        </a:p>
      </dgm:t>
    </dgm:pt>
    <dgm:pt modelId="{4A64A37E-1374-4D7E-9326-3D4BF25A594B}">
      <dgm:prSet phldrT="[Metin]"/>
      <dgm:spPr/>
      <dgm:t>
        <a:bodyPr/>
        <a:lstStyle/>
        <a:p>
          <a:r>
            <a:rPr lang="tr-TR" dirty="0" smtClean="0"/>
            <a:t>Sınavla Alan Liseler</a:t>
          </a:r>
          <a:endParaRPr lang="tr-TR" dirty="0"/>
        </a:p>
      </dgm:t>
    </dgm:pt>
    <dgm:pt modelId="{1E9A48D8-EF54-4558-B273-302CAF3A5A11}" type="parTrans" cxnId="{F5DCF7B1-F874-42D6-B4ED-A9AF3DC7F29A}">
      <dgm:prSet/>
      <dgm:spPr/>
      <dgm:t>
        <a:bodyPr/>
        <a:lstStyle/>
        <a:p>
          <a:endParaRPr lang="tr-TR"/>
        </a:p>
      </dgm:t>
    </dgm:pt>
    <dgm:pt modelId="{8D2C3676-9522-4EC9-ACD2-E547A55A947D}" type="sibTrans" cxnId="{F5DCF7B1-F874-42D6-B4ED-A9AF3DC7F29A}">
      <dgm:prSet/>
      <dgm:spPr/>
      <dgm:t>
        <a:bodyPr/>
        <a:lstStyle/>
        <a:p>
          <a:endParaRPr lang="tr-TR"/>
        </a:p>
      </dgm:t>
    </dgm:pt>
    <dgm:pt modelId="{D93371C8-F39C-49C7-933D-988ED80BE069}">
      <dgm:prSet phldrT="[Metin]"/>
      <dgm:spPr/>
      <dgm:t>
        <a:bodyPr/>
        <a:lstStyle/>
        <a:p>
          <a:r>
            <a:rPr lang="tr-TR" dirty="0" smtClean="0"/>
            <a:t>Adrese Dayalı Alan Liseler</a:t>
          </a:r>
          <a:endParaRPr lang="tr-TR" dirty="0"/>
        </a:p>
      </dgm:t>
    </dgm:pt>
    <dgm:pt modelId="{21EE805E-8C30-42F4-8B1C-444EC9A4741C}" type="parTrans" cxnId="{661F5F7F-D44C-462D-9B64-9246AFA43B4B}">
      <dgm:prSet/>
      <dgm:spPr/>
      <dgm:t>
        <a:bodyPr/>
        <a:lstStyle/>
        <a:p>
          <a:endParaRPr lang="tr-TR"/>
        </a:p>
      </dgm:t>
    </dgm:pt>
    <dgm:pt modelId="{3D1CAF78-3A10-49F9-AA96-B8F9EACEE6D9}" type="sibTrans" cxnId="{661F5F7F-D44C-462D-9B64-9246AFA43B4B}">
      <dgm:prSet/>
      <dgm:spPr/>
      <dgm:t>
        <a:bodyPr/>
        <a:lstStyle/>
        <a:p>
          <a:endParaRPr lang="tr-TR"/>
        </a:p>
      </dgm:t>
    </dgm:pt>
    <dgm:pt modelId="{34DCB724-D728-4615-8E37-9E9DB4341872}">
      <dgm:prSet phldrT="[Metin]"/>
      <dgm:spPr/>
      <dgm:t>
        <a:bodyPr/>
        <a:lstStyle/>
        <a:p>
          <a:r>
            <a:rPr lang="tr-TR" dirty="0" smtClean="0"/>
            <a:t>Yetenek Sınavı ile Alan Liseler</a:t>
          </a:r>
          <a:endParaRPr lang="tr-TR" dirty="0"/>
        </a:p>
      </dgm:t>
    </dgm:pt>
    <dgm:pt modelId="{207CC8D4-565D-4D49-BAC4-98BB08B85375}" type="parTrans" cxnId="{A1567DB7-28BB-409E-901F-153FD6936115}">
      <dgm:prSet/>
      <dgm:spPr/>
      <dgm:t>
        <a:bodyPr/>
        <a:lstStyle/>
        <a:p>
          <a:endParaRPr lang="tr-TR"/>
        </a:p>
      </dgm:t>
    </dgm:pt>
    <dgm:pt modelId="{E677C300-7010-4595-97BD-6CE576505648}" type="sibTrans" cxnId="{A1567DB7-28BB-409E-901F-153FD6936115}">
      <dgm:prSet/>
      <dgm:spPr/>
      <dgm:t>
        <a:bodyPr/>
        <a:lstStyle/>
        <a:p>
          <a:endParaRPr lang="tr-TR"/>
        </a:p>
      </dgm:t>
    </dgm:pt>
    <dgm:pt modelId="{D835FEFD-DD09-405C-B5EB-A7B919E503CC}">
      <dgm:prSet phldrT="[Metin]"/>
      <dgm:spPr/>
      <dgm:t>
        <a:bodyPr/>
        <a:lstStyle/>
        <a:p>
          <a:r>
            <a:rPr lang="tr-TR" dirty="0" smtClean="0"/>
            <a:t>LGS Tercihleri nasıl yapılacak ?</a:t>
          </a:r>
          <a:endParaRPr lang="tr-TR" dirty="0"/>
        </a:p>
      </dgm:t>
    </dgm:pt>
    <dgm:pt modelId="{8F47EDDB-987C-40F4-B9FA-5449A51F0E19}" type="parTrans" cxnId="{1DCF37B7-8610-4946-808C-9EE73F846CA4}">
      <dgm:prSet/>
      <dgm:spPr/>
      <dgm:t>
        <a:bodyPr/>
        <a:lstStyle/>
        <a:p>
          <a:endParaRPr lang="tr-TR"/>
        </a:p>
      </dgm:t>
    </dgm:pt>
    <dgm:pt modelId="{99B4D18C-CB97-4A9D-9A75-24D7E1BFB810}" type="sibTrans" cxnId="{1DCF37B7-8610-4946-808C-9EE73F846CA4}">
      <dgm:prSet/>
      <dgm:spPr/>
      <dgm:t>
        <a:bodyPr/>
        <a:lstStyle/>
        <a:p>
          <a:endParaRPr lang="tr-TR"/>
        </a:p>
      </dgm:t>
    </dgm:pt>
    <dgm:pt modelId="{CE7E96C0-DE2F-4E3F-8BCE-676B1C114D48}">
      <dgm:prSet phldrT="[Metin]"/>
      <dgm:spPr/>
      <dgm:t>
        <a:bodyPr/>
        <a:lstStyle/>
        <a:p>
          <a:r>
            <a:rPr lang="tr-TR" dirty="0" smtClean="0"/>
            <a:t>Yerleştirme işlemleri kavramları ve kuralları</a:t>
          </a:r>
          <a:endParaRPr lang="tr-TR" dirty="0"/>
        </a:p>
      </dgm:t>
    </dgm:pt>
    <dgm:pt modelId="{FE7ADCFA-4FCF-405F-94C0-11AA55540D52}" type="parTrans" cxnId="{6E4236BA-7465-4DBC-99B5-5618F1AA59BC}">
      <dgm:prSet/>
      <dgm:spPr/>
      <dgm:t>
        <a:bodyPr/>
        <a:lstStyle/>
        <a:p>
          <a:endParaRPr lang="tr-TR"/>
        </a:p>
      </dgm:t>
    </dgm:pt>
    <dgm:pt modelId="{AC4A4D1D-696D-4644-862A-15A7A49959B2}" type="sibTrans" cxnId="{6E4236BA-7465-4DBC-99B5-5618F1AA59BC}">
      <dgm:prSet/>
      <dgm:spPr/>
      <dgm:t>
        <a:bodyPr/>
        <a:lstStyle/>
        <a:p>
          <a:endParaRPr lang="tr-TR"/>
        </a:p>
      </dgm:t>
    </dgm:pt>
    <dgm:pt modelId="{84FDC5AB-4B04-4753-B37B-8C6484A9C6E2}">
      <dgm:prSet phldrT="[Metin]"/>
      <dgm:spPr/>
      <dgm:t>
        <a:bodyPr/>
        <a:lstStyle/>
        <a:p>
          <a:r>
            <a:rPr lang="tr-TR" dirty="0" smtClean="0"/>
            <a:t>Tercih işlemleri sıralı</a:t>
          </a:r>
          <a:endParaRPr lang="tr-TR" dirty="0"/>
        </a:p>
      </dgm:t>
    </dgm:pt>
    <dgm:pt modelId="{1E83A408-9809-4838-A0A1-56F50EEF2091}" type="parTrans" cxnId="{5AF579D2-520F-44BC-A96C-82FAFE754D50}">
      <dgm:prSet/>
      <dgm:spPr/>
      <dgm:t>
        <a:bodyPr/>
        <a:lstStyle/>
        <a:p>
          <a:endParaRPr lang="tr-TR"/>
        </a:p>
      </dgm:t>
    </dgm:pt>
    <dgm:pt modelId="{50100DEA-66DE-4610-BDBE-32E6546A38A4}" type="sibTrans" cxnId="{5AF579D2-520F-44BC-A96C-82FAFE754D50}">
      <dgm:prSet/>
      <dgm:spPr/>
      <dgm:t>
        <a:bodyPr/>
        <a:lstStyle/>
        <a:p>
          <a:endParaRPr lang="tr-TR"/>
        </a:p>
      </dgm:t>
    </dgm:pt>
    <dgm:pt modelId="{874E75ED-5586-4F8D-AD5A-77602E518EE8}" type="pres">
      <dgm:prSet presAssocID="{E5C99A0B-01D4-4D5B-963A-BA34CA2FCF44}" presName="Name0" presStyleCnt="0">
        <dgm:presLayoutVars>
          <dgm:dir/>
          <dgm:resizeHandles val="exact"/>
        </dgm:presLayoutVars>
      </dgm:prSet>
      <dgm:spPr/>
      <dgm:t>
        <a:bodyPr/>
        <a:lstStyle/>
        <a:p>
          <a:endParaRPr lang="tr-TR"/>
        </a:p>
      </dgm:t>
    </dgm:pt>
    <dgm:pt modelId="{8D4AA716-50A5-4B4B-8801-7496983B4A4C}" type="pres">
      <dgm:prSet presAssocID="{E5C99A0B-01D4-4D5B-963A-BA34CA2FCF44}" presName="cycle" presStyleCnt="0"/>
      <dgm:spPr/>
    </dgm:pt>
    <dgm:pt modelId="{1E5F4DB0-C714-4B69-97F1-AB735D8875EC}" type="pres">
      <dgm:prSet presAssocID="{9F56B991-4018-46C9-87F9-6B814864DCD0}" presName="nodeFirstNode" presStyleLbl="node1" presStyleIdx="0" presStyleCnt="7">
        <dgm:presLayoutVars>
          <dgm:bulletEnabled val="1"/>
        </dgm:presLayoutVars>
      </dgm:prSet>
      <dgm:spPr/>
      <dgm:t>
        <a:bodyPr/>
        <a:lstStyle/>
        <a:p>
          <a:endParaRPr lang="tr-TR"/>
        </a:p>
      </dgm:t>
    </dgm:pt>
    <dgm:pt modelId="{A72F7CBC-D7EE-465F-9798-AC317B10752D}" type="pres">
      <dgm:prSet presAssocID="{3ABAEAD6-56B0-40DC-B360-311DFFF0960A}" presName="sibTransFirstNode" presStyleLbl="bgShp" presStyleIdx="0" presStyleCnt="1"/>
      <dgm:spPr/>
      <dgm:t>
        <a:bodyPr/>
        <a:lstStyle/>
        <a:p>
          <a:endParaRPr lang="tr-TR"/>
        </a:p>
      </dgm:t>
    </dgm:pt>
    <dgm:pt modelId="{A57F71CB-72BE-4E23-B11A-341F52E1367A}" type="pres">
      <dgm:prSet presAssocID="{4A64A37E-1374-4D7E-9326-3D4BF25A594B}" presName="nodeFollowingNodes" presStyleLbl="node1" presStyleIdx="1" presStyleCnt="7">
        <dgm:presLayoutVars>
          <dgm:bulletEnabled val="1"/>
        </dgm:presLayoutVars>
      </dgm:prSet>
      <dgm:spPr/>
      <dgm:t>
        <a:bodyPr/>
        <a:lstStyle/>
        <a:p>
          <a:endParaRPr lang="tr-TR"/>
        </a:p>
      </dgm:t>
    </dgm:pt>
    <dgm:pt modelId="{5CE225FC-92C9-44C3-A045-82515A46F2C8}" type="pres">
      <dgm:prSet presAssocID="{D93371C8-F39C-49C7-933D-988ED80BE069}" presName="nodeFollowingNodes" presStyleLbl="node1" presStyleIdx="2" presStyleCnt="7">
        <dgm:presLayoutVars>
          <dgm:bulletEnabled val="1"/>
        </dgm:presLayoutVars>
      </dgm:prSet>
      <dgm:spPr/>
      <dgm:t>
        <a:bodyPr/>
        <a:lstStyle/>
        <a:p>
          <a:endParaRPr lang="tr-TR"/>
        </a:p>
      </dgm:t>
    </dgm:pt>
    <dgm:pt modelId="{C8358884-24E9-4E68-A45F-132A073164A6}" type="pres">
      <dgm:prSet presAssocID="{34DCB724-D728-4615-8E37-9E9DB4341872}" presName="nodeFollowingNodes" presStyleLbl="node1" presStyleIdx="3" presStyleCnt="7">
        <dgm:presLayoutVars>
          <dgm:bulletEnabled val="1"/>
        </dgm:presLayoutVars>
      </dgm:prSet>
      <dgm:spPr/>
      <dgm:t>
        <a:bodyPr/>
        <a:lstStyle/>
        <a:p>
          <a:endParaRPr lang="tr-TR"/>
        </a:p>
      </dgm:t>
    </dgm:pt>
    <dgm:pt modelId="{E877CFB3-5B9A-443D-9A3A-68C3AF5782EA}" type="pres">
      <dgm:prSet presAssocID="{D835FEFD-DD09-405C-B5EB-A7B919E503CC}" presName="nodeFollowingNodes" presStyleLbl="node1" presStyleIdx="4" presStyleCnt="7">
        <dgm:presLayoutVars>
          <dgm:bulletEnabled val="1"/>
        </dgm:presLayoutVars>
      </dgm:prSet>
      <dgm:spPr/>
      <dgm:t>
        <a:bodyPr/>
        <a:lstStyle/>
        <a:p>
          <a:endParaRPr lang="tr-TR"/>
        </a:p>
      </dgm:t>
    </dgm:pt>
    <dgm:pt modelId="{F7F4375A-6385-44AC-9B37-174148055471}" type="pres">
      <dgm:prSet presAssocID="{CE7E96C0-DE2F-4E3F-8BCE-676B1C114D48}" presName="nodeFollowingNodes" presStyleLbl="node1" presStyleIdx="5" presStyleCnt="7">
        <dgm:presLayoutVars>
          <dgm:bulletEnabled val="1"/>
        </dgm:presLayoutVars>
      </dgm:prSet>
      <dgm:spPr/>
      <dgm:t>
        <a:bodyPr/>
        <a:lstStyle/>
        <a:p>
          <a:endParaRPr lang="tr-TR"/>
        </a:p>
      </dgm:t>
    </dgm:pt>
    <dgm:pt modelId="{B6A54F28-566A-4746-B3DB-0E97FEB90E40}" type="pres">
      <dgm:prSet presAssocID="{84FDC5AB-4B04-4753-B37B-8C6484A9C6E2}" presName="nodeFollowingNodes" presStyleLbl="node1" presStyleIdx="6" presStyleCnt="7">
        <dgm:presLayoutVars>
          <dgm:bulletEnabled val="1"/>
        </dgm:presLayoutVars>
      </dgm:prSet>
      <dgm:spPr/>
      <dgm:t>
        <a:bodyPr/>
        <a:lstStyle/>
        <a:p>
          <a:endParaRPr lang="tr-TR"/>
        </a:p>
      </dgm:t>
    </dgm:pt>
  </dgm:ptLst>
  <dgm:cxnLst>
    <dgm:cxn modelId="{D06A1804-1BB7-485E-BC75-70F15EC6B5B2}" type="presOf" srcId="{CE7E96C0-DE2F-4E3F-8BCE-676B1C114D48}" destId="{F7F4375A-6385-44AC-9B37-174148055471}" srcOrd="0" destOrd="0" presId="urn:microsoft.com/office/officeart/2005/8/layout/cycle3"/>
    <dgm:cxn modelId="{A1567DB7-28BB-409E-901F-153FD6936115}" srcId="{E5C99A0B-01D4-4D5B-963A-BA34CA2FCF44}" destId="{34DCB724-D728-4615-8E37-9E9DB4341872}" srcOrd="3" destOrd="0" parTransId="{207CC8D4-565D-4D49-BAC4-98BB08B85375}" sibTransId="{E677C300-7010-4595-97BD-6CE576505648}"/>
    <dgm:cxn modelId="{6E4236BA-7465-4DBC-99B5-5618F1AA59BC}" srcId="{E5C99A0B-01D4-4D5B-963A-BA34CA2FCF44}" destId="{CE7E96C0-DE2F-4E3F-8BCE-676B1C114D48}" srcOrd="5" destOrd="0" parTransId="{FE7ADCFA-4FCF-405F-94C0-11AA55540D52}" sibTransId="{AC4A4D1D-696D-4644-862A-15A7A49959B2}"/>
    <dgm:cxn modelId="{E3302444-CBA5-4263-91B4-BACF42F76D8D}" type="presOf" srcId="{84FDC5AB-4B04-4753-B37B-8C6484A9C6E2}" destId="{B6A54F28-566A-4746-B3DB-0E97FEB90E40}" srcOrd="0" destOrd="0" presId="urn:microsoft.com/office/officeart/2005/8/layout/cycle3"/>
    <dgm:cxn modelId="{56204851-6F5A-4B48-A0DD-8A79B9701BA1}" type="presOf" srcId="{9F56B991-4018-46C9-87F9-6B814864DCD0}" destId="{1E5F4DB0-C714-4B69-97F1-AB735D8875EC}" srcOrd="0" destOrd="0" presId="urn:microsoft.com/office/officeart/2005/8/layout/cycle3"/>
    <dgm:cxn modelId="{9D9AA869-D012-40B0-8FA0-453FC9203A52}" type="presOf" srcId="{D93371C8-F39C-49C7-933D-988ED80BE069}" destId="{5CE225FC-92C9-44C3-A045-82515A46F2C8}" srcOrd="0" destOrd="0" presId="urn:microsoft.com/office/officeart/2005/8/layout/cycle3"/>
    <dgm:cxn modelId="{CA33B029-D88D-44C7-B23A-6902B8ED94FE}" type="presOf" srcId="{34DCB724-D728-4615-8E37-9E9DB4341872}" destId="{C8358884-24E9-4E68-A45F-132A073164A6}" srcOrd="0" destOrd="0" presId="urn:microsoft.com/office/officeart/2005/8/layout/cycle3"/>
    <dgm:cxn modelId="{A6AA2DBE-320F-4FFD-9A65-A6A0CCB54EA0}" type="presOf" srcId="{3ABAEAD6-56B0-40DC-B360-311DFFF0960A}" destId="{A72F7CBC-D7EE-465F-9798-AC317B10752D}" srcOrd="0" destOrd="0" presId="urn:microsoft.com/office/officeart/2005/8/layout/cycle3"/>
    <dgm:cxn modelId="{D1BE7B61-399A-4C8D-B0B3-1EDAC64F1781}" type="presOf" srcId="{E5C99A0B-01D4-4D5B-963A-BA34CA2FCF44}" destId="{874E75ED-5586-4F8D-AD5A-77602E518EE8}" srcOrd="0" destOrd="0" presId="urn:microsoft.com/office/officeart/2005/8/layout/cycle3"/>
    <dgm:cxn modelId="{1DCF37B7-8610-4946-808C-9EE73F846CA4}" srcId="{E5C99A0B-01D4-4D5B-963A-BA34CA2FCF44}" destId="{D835FEFD-DD09-405C-B5EB-A7B919E503CC}" srcOrd="4" destOrd="0" parTransId="{8F47EDDB-987C-40F4-B9FA-5449A51F0E19}" sibTransId="{99B4D18C-CB97-4A9D-9A75-24D7E1BFB810}"/>
    <dgm:cxn modelId="{EEC23879-9058-461D-9AF9-3FB3AD26C121}" srcId="{E5C99A0B-01D4-4D5B-963A-BA34CA2FCF44}" destId="{9F56B991-4018-46C9-87F9-6B814864DCD0}" srcOrd="0" destOrd="0" parTransId="{8E8B96A0-9A3E-46EC-86D6-7081135D2356}" sibTransId="{3ABAEAD6-56B0-40DC-B360-311DFFF0960A}"/>
    <dgm:cxn modelId="{661F5F7F-D44C-462D-9B64-9246AFA43B4B}" srcId="{E5C99A0B-01D4-4D5B-963A-BA34CA2FCF44}" destId="{D93371C8-F39C-49C7-933D-988ED80BE069}" srcOrd="2" destOrd="0" parTransId="{21EE805E-8C30-42F4-8B1C-444EC9A4741C}" sibTransId="{3D1CAF78-3A10-49F9-AA96-B8F9EACEE6D9}"/>
    <dgm:cxn modelId="{98706440-9AD6-427A-9E99-3F7DA42CD567}" type="presOf" srcId="{D835FEFD-DD09-405C-B5EB-A7B919E503CC}" destId="{E877CFB3-5B9A-443D-9A3A-68C3AF5782EA}" srcOrd="0" destOrd="0" presId="urn:microsoft.com/office/officeart/2005/8/layout/cycle3"/>
    <dgm:cxn modelId="{FE29E1D1-F9F2-41EF-B74F-F969CD1D775D}" type="presOf" srcId="{4A64A37E-1374-4D7E-9326-3D4BF25A594B}" destId="{A57F71CB-72BE-4E23-B11A-341F52E1367A}" srcOrd="0" destOrd="0" presId="urn:microsoft.com/office/officeart/2005/8/layout/cycle3"/>
    <dgm:cxn modelId="{F5DCF7B1-F874-42D6-B4ED-A9AF3DC7F29A}" srcId="{E5C99A0B-01D4-4D5B-963A-BA34CA2FCF44}" destId="{4A64A37E-1374-4D7E-9326-3D4BF25A594B}" srcOrd="1" destOrd="0" parTransId="{1E9A48D8-EF54-4558-B273-302CAF3A5A11}" sibTransId="{8D2C3676-9522-4EC9-ACD2-E547A55A947D}"/>
    <dgm:cxn modelId="{5AF579D2-520F-44BC-A96C-82FAFE754D50}" srcId="{E5C99A0B-01D4-4D5B-963A-BA34CA2FCF44}" destId="{84FDC5AB-4B04-4753-B37B-8C6484A9C6E2}" srcOrd="6" destOrd="0" parTransId="{1E83A408-9809-4838-A0A1-56F50EEF2091}" sibTransId="{50100DEA-66DE-4610-BDBE-32E6546A38A4}"/>
    <dgm:cxn modelId="{4AB10341-8254-48FA-A1C2-D87A2BEDC41E}" type="presParOf" srcId="{874E75ED-5586-4F8D-AD5A-77602E518EE8}" destId="{8D4AA716-50A5-4B4B-8801-7496983B4A4C}" srcOrd="0" destOrd="0" presId="urn:microsoft.com/office/officeart/2005/8/layout/cycle3"/>
    <dgm:cxn modelId="{F81E4C35-AD7A-4762-A037-6044D5D6516F}" type="presParOf" srcId="{8D4AA716-50A5-4B4B-8801-7496983B4A4C}" destId="{1E5F4DB0-C714-4B69-97F1-AB735D8875EC}" srcOrd="0" destOrd="0" presId="urn:microsoft.com/office/officeart/2005/8/layout/cycle3"/>
    <dgm:cxn modelId="{FE5C188B-EB68-44A5-9CE0-E245E00D7BF8}" type="presParOf" srcId="{8D4AA716-50A5-4B4B-8801-7496983B4A4C}" destId="{A72F7CBC-D7EE-465F-9798-AC317B10752D}" srcOrd="1" destOrd="0" presId="urn:microsoft.com/office/officeart/2005/8/layout/cycle3"/>
    <dgm:cxn modelId="{1A619434-B5FC-4DA6-8BA3-14CD2E287FBA}" type="presParOf" srcId="{8D4AA716-50A5-4B4B-8801-7496983B4A4C}" destId="{A57F71CB-72BE-4E23-B11A-341F52E1367A}" srcOrd="2" destOrd="0" presId="urn:microsoft.com/office/officeart/2005/8/layout/cycle3"/>
    <dgm:cxn modelId="{0001E57C-7120-4419-BCF5-56DA38183E40}" type="presParOf" srcId="{8D4AA716-50A5-4B4B-8801-7496983B4A4C}" destId="{5CE225FC-92C9-44C3-A045-82515A46F2C8}" srcOrd="3" destOrd="0" presId="urn:microsoft.com/office/officeart/2005/8/layout/cycle3"/>
    <dgm:cxn modelId="{06142E1F-5BC0-4A99-B7CF-4CEB2A9E9FF2}" type="presParOf" srcId="{8D4AA716-50A5-4B4B-8801-7496983B4A4C}" destId="{C8358884-24E9-4E68-A45F-132A073164A6}" srcOrd="4" destOrd="0" presId="urn:microsoft.com/office/officeart/2005/8/layout/cycle3"/>
    <dgm:cxn modelId="{867AF35C-FB8C-46F4-8647-D3A15063411F}" type="presParOf" srcId="{8D4AA716-50A5-4B4B-8801-7496983B4A4C}" destId="{E877CFB3-5B9A-443D-9A3A-68C3AF5782EA}" srcOrd="5" destOrd="0" presId="urn:microsoft.com/office/officeart/2005/8/layout/cycle3"/>
    <dgm:cxn modelId="{60528565-E77C-4A54-A5B3-36D8D127B2A4}" type="presParOf" srcId="{8D4AA716-50A5-4B4B-8801-7496983B4A4C}" destId="{F7F4375A-6385-44AC-9B37-174148055471}" srcOrd="6" destOrd="0" presId="urn:microsoft.com/office/officeart/2005/8/layout/cycle3"/>
    <dgm:cxn modelId="{6B84A315-EE42-4D99-9326-349DD6A62FD6}" type="presParOf" srcId="{8D4AA716-50A5-4B4B-8801-7496983B4A4C}" destId="{B6A54F28-566A-4746-B3DB-0E97FEB90E40}"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D42BC4-2B3A-4ACA-A1C3-BC48A9B8B269}"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tr-TR"/>
        </a:p>
      </dgm:t>
    </dgm:pt>
    <dgm:pt modelId="{65E485C0-8894-4F7E-ACC7-0E072DC8B1DD}">
      <dgm:prSet phldrT="[Metin]"/>
      <dgm:spPr/>
      <dgm:t>
        <a:bodyPr/>
        <a:lstStyle/>
        <a:p>
          <a:r>
            <a:rPr lang="tr-TR" dirty="0"/>
            <a:t>LİSELER NASIL ÖĞRENCİ ALIYOR ? </a:t>
          </a:r>
        </a:p>
        <a:p>
          <a:r>
            <a:rPr lang="tr-TR" dirty="0"/>
            <a:t>KONU İÇERİĞİ</a:t>
          </a:r>
        </a:p>
      </dgm:t>
    </dgm:pt>
    <dgm:pt modelId="{9619F52A-E2DF-40C3-996C-F621D2C405CE}" type="parTrans" cxnId="{3D91F6AD-F750-4488-B599-5A9CDC45A5DD}">
      <dgm:prSet/>
      <dgm:spPr/>
      <dgm:t>
        <a:bodyPr/>
        <a:lstStyle/>
        <a:p>
          <a:endParaRPr lang="tr-TR"/>
        </a:p>
      </dgm:t>
    </dgm:pt>
    <dgm:pt modelId="{EC518EE8-31EF-422E-8627-B0859BDBE72E}" type="sibTrans" cxnId="{3D91F6AD-F750-4488-B599-5A9CDC45A5DD}">
      <dgm:prSet/>
      <dgm:spPr/>
      <dgm:t>
        <a:bodyPr/>
        <a:lstStyle/>
        <a:p>
          <a:endParaRPr lang="tr-TR"/>
        </a:p>
      </dgm:t>
    </dgm:pt>
    <dgm:pt modelId="{089B8B79-46BA-471B-91E3-C53B2E32BDAF}">
      <dgm:prSet phldrT="[Metin]"/>
      <dgm:spPr/>
      <dgm:t>
        <a:bodyPr/>
        <a:lstStyle/>
        <a:p>
          <a:r>
            <a:rPr lang="tr-TR" dirty="0"/>
            <a:t>LGS puanıyla alan liseler</a:t>
          </a:r>
        </a:p>
      </dgm:t>
    </dgm:pt>
    <dgm:pt modelId="{CA42A947-A95A-40E9-B8A4-75FB1EDD5EAC}" type="parTrans" cxnId="{A10975C3-1FE9-4E07-99BC-A88CA9A8F778}">
      <dgm:prSet/>
      <dgm:spPr/>
      <dgm:t>
        <a:bodyPr/>
        <a:lstStyle/>
        <a:p>
          <a:endParaRPr lang="tr-TR"/>
        </a:p>
      </dgm:t>
    </dgm:pt>
    <dgm:pt modelId="{6C5FF417-4C42-42B6-BB7D-BC931EC27164}" type="sibTrans" cxnId="{A10975C3-1FE9-4E07-99BC-A88CA9A8F778}">
      <dgm:prSet/>
      <dgm:spPr/>
      <dgm:t>
        <a:bodyPr/>
        <a:lstStyle/>
        <a:p>
          <a:endParaRPr lang="tr-TR"/>
        </a:p>
      </dgm:t>
    </dgm:pt>
    <dgm:pt modelId="{9704CF04-4520-433D-8779-C4E9FC64A759}">
      <dgm:prSet phldrT="[Metin]"/>
      <dgm:spPr/>
      <dgm:t>
        <a:bodyPr/>
        <a:lstStyle/>
        <a:p>
          <a:r>
            <a:rPr lang="tr-TR" dirty="0"/>
            <a:t>Adrese dayalı alan liseler</a:t>
          </a:r>
        </a:p>
      </dgm:t>
    </dgm:pt>
    <dgm:pt modelId="{932E347F-45A8-4DA7-ADB4-055411D5EAAA}" type="parTrans" cxnId="{6242521C-80DE-42D7-BC5A-C67B3E6A07A2}">
      <dgm:prSet/>
      <dgm:spPr/>
      <dgm:t>
        <a:bodyPr/>
        <a:lstStyle/>
        <a:p>
          <a:endParaRPr lang="tr-TR"/>
        </a:p>
      </dgm:t>
    </dgm:pt>
    <dgm:pt modelId="{C5B91805-FE94-448D-BA18-7C85D8FCA91A}" type="sibTrans" cxnId="{6242521C-80DE-42D7-BC5A-C67B3E6A07A2}">
      <dgm:prSet/>
      <dgm:spPr/>
      <dgm:t>
        <a:bodyPr/>
        <a:lstStyle/>
        <a:p>
          <a:endParaRPr lang="tr-TR"/>
        </a:p>
      </dgm:t>
    </dgm:pt>
    <dgm:pt modelId="{B4F08AB1-A9DF-429C-A0BE-7E62968629C7}">
      <dgm:prSet phldrT="[Metin]"/>
      <dgm:spPr/>
      <dgm:t>
        <a:bodyPr/>
        <a:lstStyle/>
        <a:p>
          <a:r>
            <a:rPr lang="tr-TR" dirty="0"/>
            <a:t>Yetenek sınavı ile alan liseler</a:t>
          </a:r>
        </a:p>
      </dgm:t>
    </dgm:pt>
    <dgm:pt modelId="{F3173257-D36E-4B02-9C8D-7A3C3624A964}" type="parTrans" cxnId="{448F7A99-9BF8-4753-8CD2-578EFAACCBBF}">
      <dgm:prSet/>
      <dgm:spPr/>
      <dgm:t>
        <a:bodyPr/>
        <a:lstStyle/>
        <a:p>
          <a:endParaRPr lang="tr-TR"/>
        </a:p>
      </dgm:t>
    </dgm:pt>
    <dgm:pt modelId="{C808AA79-DCEE-4CA1-9841-0B32977A3911}" type="sibTrans" cxnId="{448F7A99-9BF8-4753-8CD2-578EFAACCBBF}">
      <dgm:prSet/>
      <dgm:spPr/>
      <dgm:t>
        <a:bodyPr/>
        <a:lstStyle/>
        <a:p>
          <a:endParaRPr lang="tr-TR"/>
        </a:p>
      </dgm:t>
    </dgm:pt>
    <dgm:pt modelId="{D937AF46-33A5-4C20-92BF-8F8E13C38C2E}" type="pres">
      <dgm:prSet presAssocID="{4CD42BC4-2B3A-4ACA-A1C3-BC48A9B8B269}" presName="Name0" presStyleCnt="0">
        <dgm:presLayoutVars>
          <dgm:chPref val="1"/>
          <dgm:dir/>
          <dgm:animOne val="branch"/>
          <dgm:animLvl val="lvl"/>
          <dgm:resizeHandles val="exact"/>
        </dgm:presLayoutVars>
      </dgm:prSet>
      <dgm:spPr/>
      <dgm:t>
        <a:bodyPr/>
        <a:lstStyle/>
        <a:p>
          <a:endParaRPr lang="tr-TR"/>
        </a:p>
      </dgm:t>
    </dgm:pt>
    <dgm:pt modelId="{94832E24-AF47-45E0-B85C-34C7B589A8F9}" type="pres">
      <dgm:prSet presAssocID="{65E485C0-8894-4F7E-ACC7-0E072DC8B1DD}" presName="root1" presStyleCnt="0"/>
      <dgm:spPr/>
    </dgm:pt>
    <dgm:pt modelId="{CADB7BF9-04A0-4F8D-818B-D3047168A3EF}" type="pres">
      <dgm:prSet presAssocID="{65E485C0-8894-4F7E-ACC7-0E072DC8B1DD}" presName="LevelOneTextNode" presStyleLbl="node0" presStyleIdx="0" presStyleCnt="1" custScaleX="229248">
        <dgm:presLayoutVars>
          <dgm:chPref val="3"/>
        </dgm:presLayoutVars>
      </dgm:prSet>
      <dgm:spPr/>
      <dgm:t>
        <a:bodyPr/>
        <a:lstStyle/>
        <a:p>
          <a:endParaRPr lang="tr-TR"/>
        </a:p>
      </dgm:t>
    </dgm:pt>
    <dgm:pt modelId="{9D0305D7-BE19-4818-88F3-A8A162E92F03}" type="pres">
      <dgm:prSet presAssocID="{65E485C0-8894-4F7E-ACC7-0E072DC8B1DD}" presName="level2hierChild" presStyleCnt="0"/>
      <dgm:spPr/>
    </dgm:pt>
    <dgm:pt modelId="{0B2FB501-D71D-4496-8114-DBE44862B48F}" type="pres">
      <dgm:prSet presAssocID="{CA42A947-A95A-40E9-B8A4-75FB1EDD5EAC}" presName="conn2-1" presStyleLbl="parChTrans1D2" presStyleIdx="0" presStyleCnt="3"/>
      <dgm:spPr/>
      <dgm:t>
        <a:bodyPr/>
        <a:lstStyle/>
        <a:p>
          <a:endParaRPr lang="tr-TR"/>
        </a:p>
      </dgm:t>
    </dgm:pt>
    <dgm:pt modelId="{7EA17BB1-E64B-40E7-95A2-CF0178F04912}" type="pres">
      <dgm:prSet presAssocID="{CA42A947-A95A-40E9-B8A4-75FB1EDD5EAC}" presName="connTx" presStyleLbl="parChTrans1D2" presStyleIdx="0" presStyleCnt="3"/>
      <dgm:spPr/>
      <dgm:t>
        <a:bodyPr/>
        <a:lstStyle/>
        <a:p>
          <a:endParaRPr lang="tr-TR"/>
        </a:p>
      </dgm:t>
    </dgm:pt>
    <dgm:pt modelId="{ECB10F73-42E0-4535-9B2B-5D2DA5996843}" type="pres">
      <dgm:prSet presAssocID="{089B8B79-46BA-471B-91E3-C53B2E32BDAF}" presName="root2" presStyleCnt="0"/>
      <dgm:spPr/>
    </dgm:pt>
    <dgm:pt modelId="{4B63C870-D54A-49D8-9FDB-201F1C906E84}" type="pres">
      <dgm:prSet presAssocID="{089B8B79-46BA-471B-91E3-C53B2E32BDAF}" presName="LevelTwoTextNode" presStyleLbl="node2" presStyleIdx="0" presStyleCnt="3">
        <dgm:presLayoutVars>
          <dgm:chPref val="3"/>
        </dgm:presLayoutVars>
      </dgm:prSet>
      <dgm:spPr/>
      <dgm:t>
        <a:bodyPr/>
        <a:lstStyle/>
        <a:p>
          <a:endParaRPr lang="tr-TR"/>
        </a:p>
      </dgm:t>
    </dgm:pt>
    <dgm:pt modelId="{97DD6008-0593-4630-9431-A8BF02233868}" type="pres">
      <dgm:prSet presAssocID="{089B8B79-46BA-471B-91E3-C53B2E32BDAF}" presName="level3hierChild" presStyleCnt="0"/>
      <dgm:spPr/>
    </dgm:pt>
    <dgm:pt modelId="{09D2CE36-D7A9-4EA8-A6EF-ECE4DDD92D7C}" type="pres">
      <dgm:prSet presAssocID="{932E347F-45A8-4DA7-ADB4-055411D5EAAA}" presName="conn2-1" presStyleLbl="parChTrans1D2" presStyleIdx="1" presStyleCnt="3"/>
      <dgm:spPr/>
      <dgm:t>
        <a:bodyPr/>
        <a:lstStyle/>
        <a:p>
          <a:endParaRPr lang="tr-TR"/>
        </a:p>
      </dgm:t>
    </dgm:pt>
    <dgm:pt modelId="{289D49B8-D8B9-4ABB-81C9-63AFB797D718}" type="pres">
      <dgm:prSet presAssocID="{932E347F-45A8-4DA7-ADB4-055411D5EAAA}" presName="connTx" presStyleLbl="parChTrans1D2" presStyleIdx="1" presStyleCnt="3"/>
      <dgm:spPr/>
      <dgm:t>
        <a:bodyPr/>
        <a:lstStyle/>
        <a:p>
          <a:endParaRPr lang="tr-TR"/>
        </a:p>
      </dgm:t>
    </dgm:pt>
    <dgm:pt modelId="{3EDF149A-24D5-477B-978F-EC3664957428}" type="pres">
      <dgm:prSet presAssocID="{9704CF04-4520-433D-8779-C4E9FC64A759}" presName="root2" presStyleCnt="0"/>
      <dgm:spPr/>
    </dgm:pt>
    <dgm:pt modelId="{BDD4BC4D-288B-4D13-A0E3-26B39A510282}" type="pres">
      <dgm:prSet presAssocID="{9704CF04-4520-433D-8779-C4E9FC64A759}" presName="LevelTwoTextNode" presStyleLbl="node2" presStyleIdx="1" presStyleCnt="3">
        <dgm:presLayoutVars>
          <dgm:chPref val="3"/>
        </dgm:presLayoutVars>
      </dgm:prSet>
      <dgm:spPr/>
      <dgm:t>
        <a:bodyPr/>
        <a:lstStyle/>
        <a:p>
          <a:endParaRPr lang="tr-TR"/>
        </a:p>
      </dgm:t>
    </dgm:pt>
    <dgm:pt modelId="{AF48A0D4-FD2D-4905-AE32-7DD390F06118}" type="pres">
      <dgm:prSet presAssocID="{9704CF04-4520-433D-8779-C4E9FC64A759}" presName="level3hierChild" presStyleCnt="0"/>
      <dgm:spPr/>
    </dgm:pt>
    <dgm:pt modelId="{43B9B39D-24D3-40B6-9D05-0EFFDEB8D049}" type="pres">
      <dgm:prSet presAssocID="{F3173257-D36E-4B02-9C8D-7A3C3624A964}" presName="conn2-1" presStyleLbl="parChTrans1D2" presStyleIdx="2" presStyleCnt="3"/>
      <dgm:spPr/>
      <dgm:t>
        <a:bodyPr/>
        <a:lstStyle/>
        <a:p>
          <a:endParaRPr lang="tr-TR"/>
        </a:p>
      </dgm:t>
    </dgm:pt>
    <dgm:pt modelId="{B413F252-D960-4252-8CAD-5C51A2775C1A}" type="pres">
      <dgm:prSet presAssocID="{F3173257-D36E-4B02-9C8D-7A3C3624A964}" presName="connTx" presStyleLbl="parChTrans1D2" presStyleIdx="2" presStyleCnt="3"/>
      <dgm:spPr/>
      <dgm:t>
        <a:bodyPr/>
        <a:lstStyle/>
        <a:p>
          <a:endParaRPr lang="tr-TR"/>
        </a:p>
      </dgm:t>
    </dgm:pt>
    <dgm:pt modelId="{1F1E75CC-244D-4A5E-9C06-DFCA32D596FB}" type="pres">
      <dgm:prSet presAssocID="{B4F08AB1-A9DF-429C-A0BE-7E62968629C7}" presName="root2" presStyleCnt="0"/>
      <dgm:spPr/>
    </dgm:pt>
    <dgm:pt modelId="{A5101AEC-E672-4443-BB7D-541CA9FD9F0D}" type="pres">
      <dgm:prSet presAssocID="{B4F08AB1-A9DF-429C-A0BE-7E62968629C7}" presName="LevelTwoTextNode" presStyleLbl="node2" presStyleIdx="2" presStyleCnt="3">
        <dgm:presLayoutVars>
          <dgm:chPref val="3"/>
        </dgm:presLayoutVars>
      </dgm:prSet>
      <dgm:spPr/>
      <dgm:t>
        <a:bodyPr/>
        <a:lstStyle/>
        <a:p>
          <a:endParaRPr lang="tr-TR"/>
        </a:p>
      </dgm:t>
    </dgm:pt>
    <dgm:pt modelId="{89DFBBEE-9D33-4605-AE7E-B5E69BDAB269}" type="pres">
      <dgm:prSet presAssocID="{B4F08AB1-A9DF-429C-A0BE-7E62968629C7}" presName="level3hierChild" presStyleCnt="0"/>
      <dgm:spPr/>
    </dgm:pt>
  </dgm:ptLst>
  <dgm:cxnLst>
    <dgm:cxn modelId="{4E840418-7392-4EE1-ACD3-90E518CF1379}" type="presOf" srcId="{F3173257-D36E-4B02-9C8D-7A3C3624A964}" destId="{43B9B39D-24D3-40B6-9D05-0EFFDEB8D049}" srcOrd="0" destOrd="0" presId="urn:microsoft.com/office/officeart/2008/layout/HorizontalMultiLevelHierarchy"/>
    <dgm:cxn modelId="{E1C361EB-2342-4849-BDE4-34222771BA97}" type="presOf" srcId="{9704CF04-4520-433D-8779-C4E9FC64A759}" destId="{BDD4BC4D-288B-4D13-A0E3-26B39A510282}" srcOrd="0" destOrd="0" presId="urn:microsoft.com/office/officeart/2008/layout/HorizontalMultiLevelHierarchy"/>
    <dgm:cxn modelId="{316A8927-D73F-465A-BD68-A7A21DD2F646}" type="presOf" srcId="{CA42A947-A95A-40E9-B8A4-75FB1EDD5EAC}" destId="{7EA17BB1-E64B-40E7-95A2-CF0178F04912}" srcOrd="1" destOrd="0" presId="urn:microsoft.com/office/officeart/2008/layout/HorizontalMultiLevelHierarchy"/>
    <dgm:cxn modelId="{493F145C-6F64-47C8-94AD-0A9DA8633A9E}" type="presOf" srcId="{B4F08AB1-A9DF-429C-A0BE-7E62968629C7}" destId="{A5101AEC-E672-4443-BB7D-541CA9FD9F0D}" srcOrd="0" destOrd="0" presId="urn:microsoft.com/office/officeart/2008/layout/HorizontalMultiLevelHierarchy"/>
    <dgm:cxn modelId="{CCA63596-C9F8-4DCF-B9CA-E13A5C3D0CEF}" type="presOf" srcId="{65E485C0-8894-4F7E-ACC7-0E072DC8B1DD}" destId="{CADB7BF9-04A0-4F8D-818B-D3047168A3EF}" srcOrd="0" destOrd="0" presId="urn:microsoft.com/office/officeart/2008/layout/HorizontalMultiLevelHierarchy"/>
    <dgm:cxn modelId="{448F7A99-9BF8-4753-8CD2-578EFAACCBBF}" srcId="{65E485C0-8894-4F7E-ACC7-0E072DC8B1DD}" destId="{B4F08AB1-A9DF-429C-A0BE-7E62968629C7}" srcOrd="2" destOrd="0" parTransId="{F3173257-D36E-4B02-9C8D-7A3C3624A964}" sibTransId="{C808AA79-DCEE-4CA1-9841-0B32977A3911}"/>
    <dgm:cxn modelId="{96F709D4-C80A-4843-8216-C829A02AB3B4}" type="presOf" srcId="{089B8B79-46BA-471B-91E3-C53B2E32BDAF}" destId="{4B63C870-D54A-49D8-9FDB-201F1C906E84}" srcOrd="0" destOrd="0" presId="urn:microsoft.com/office/officeart/2008/layout/HorizontalMultiLevelHierarchy"/>
    <dgm:cxn modelId="{7876CE41-C5CD-4717-973E-5BC889534814}" type="presOf" srcId="{4CD42BC4-2B3A-4ACA-A1C3-BC48A9B8B269}" destId="{D937AF46-33A5-4C20-92BF-8F8E13C38C2E}" srcOrd="0" destOrd="0" presId="urn:microsoft.com/office/officeart/2008/layout/HorizontalMultiLevelHierarchy"/>
    <dgm:cxn modelId="{3D91F6AD-F750-4488-B599-5A9CDC45A5DD}" srcId="{4CD42BC4-2B3A-4ACA-A1C3-BC48A9B8B269}" destId="{65E485C0-8894-4F7E-ACC7-0E072DC8B1DD}" srcOrd="0" destOrd="0" parTransId="{9619F52A-E2DF-40C3-996C-F621D2C405CE}" sibTransId="{EC518EE8-31EF-422E-8627-B0859BDBE72E}"/>
    <dgm:cxn modelId="{6242521C-80DE-42D7-BC5A-C67B3E6A07A2}" srcId="{65E485C0-8894-4F7E-ACC7-0E072DC8B1DD}" destId="{9704CF04-4520-433D-8779-C4E9FC64A759}" srcOrd="1" destOrd="0" parTransId="{932E347F-45A8-4DA7-ADB4-055411D5EAAA}" sibTransId="{C5B91805-FE94-448D-BA18-7C85D8FCA91A}"/>
    <dgm:cxn modelId="{B0CA5BD8-EDD6-4AE8-9400-A7B08C9B75EF}" type="presOf" srcId="{932E347F-45A8-4DA7-ADB4-055411D5EAAA}" destId="{289D49B8-D8B9-4ABB-81C9-63AFB797D718}" srcOrd="1" destOrd="0" presId="urn:microsoft.com/office/officeart/2008/layout/HorizontalMultiLevelHierarchy"/>
    <dgm:cxn modelId="{EB249EF3-F23F-424C-9288-0032559563D1}" type="presOf" srcId="{CA42A947-A95A-40E9-B8A4-75FB1EDD5EAC}" destId="{0B2FB501-D71D-4496-8114-DBE44862B48F}" srcOrd="0" destOrd="0" presId="urn:microsoft.com/office/officeart/2008/layout/HorizontalMultiLevelHierarchy"/>
    <dgm:cxn modelId="{2EB8C10F-0792-467B-8495-4C0F6B7F60E7}" type="presOf" srcId="{932E347F-45A8-4DA7-ADB4-055411D5EAAA}" destId="{09D2CE36-D7A9-4EA8-A6EF-ECE4DDD92D7C}" srcOrd="0" destOrd="0" presId="urn:microsoft.com/office/officeart/2008/layout/HorizontalMultiLevelHierarchy"/>
    <dgm:cxn modelId="{A10975C3-1FE9-4E07-99BC-A88CA9A8F778}" srcId="{65E485C0-8894-4F7E-ACC7-0E072DC8B1DD}" destId="{089B8B79-46BA-471B-91E3-C53B2E32BDAF}" srcOrd="0" destOrd="0" parTransId="{CA42A947-A95A-40E9-B8A4-75FB1EDD5EAC}" sibTransId="{6C5FF417-4C42-42B6-BB7D-BC931EC27164}"/>
    <dgm:cxn modelId="{13E9C327-63D6-4261-BCA7-318E2AD96888}" type="presOf" srcId="{F3173257-D36E-4B02-9C8D-7A3C3624A964}" destId="{B413F252-D960-4252-8CAD-5C51A2775C1A}" srcOrd="1" destOrd="0" presId="urn:microsoft.com/office/officeart/2008/layout/HorizontalMultiLevelHierarchy"/>
    <dgm:cxn modelId="{7A9EDB0A-B02F-4E57-AED4-925C8827D5FF}" type="presParOf" srcId="{D937AF46-33A5-4C20-92BF-8F8E13C38C2E}" destId="{94832E24-AF47-45E0-B85C-34C7B589A8F9}" srcOrd="0" destOrd="0" presId="urn:microsoft.com/office/officeart/2008/layout/HorizontalMultiLevelHierarchy"/>
    <dgm:cxn modelId="{65665D4B-CDDE-457D-A113-43EBE7C78603}" type="presParOf" srcId="{94832E24-AF47-45E0-B85C-34C7B589A8F9}" destId="{CADB7BF9-04A0-4F8D-818B-D3047168A3EF}" srcOrd="0" destOrd="0" presId="urn:microsoft.com/office/officeart/2008/layout/HorizontalMultiLevelHierarchy"/>
    <dgm:cxn modelId="{135B1F9B-BEDD-4F16-AC5D-3EBE2FD54652}" type="presParOf" srcId="{94832E24-AF47-45E0-B85C-34C7B589A8F9}" destId="{9D0305D7-BE19-4818-88F3-A8A162E92F03}" srcOrd="1" destOrd="0" presId="urn:microsoft.com/office/officeart/2008/layout/HorizontalMultiLevelHierarchy"/>
    <dgm:cxn modelId="{0F91E449-0FDD-4ECE-9C43-E74C26942BBC}" type="presParOf" srcId="{9D0305D7-BE19-4818-88F3-A8A162E92F03}" destId="{0B2FB501-D71D-4496-8114-DBE44862B48F}" srcOrd="0" destOrd="0" presId="urn:microsoft.com/office/officeart/2008/layout/HorizontalMultiLevelHierarchy"/>
    <dgm:cxn modelId="{B72ED94C-7EAA-4840-B1C2-60173E847F7D}" type="presParOf" srcId="{0B2FB501-D71D-4496-8114-DBE44862B48F}" destId="{7EA17BB1-E64B-40E7-95A2-CF0178F04912}" srcOrd="0" destOrd="0" presId="urn:microsoft.com/office/officeart/2008/layout/HorizontalMultiLevelHierarchy"/>
    <dgm:cxn modelId="{DD68AD13-CAF4-4F85-82A6-2B67C9DE4D7B}" type="presParOf" srcId="{9D0305D7-BE19-4818-88F3-A8A162E92F03}" destId="{ECB10F73-42E0-4535-9B2B-5D2DA5996843}" srcOrd="1" destOrd="0" presId="urn:microsoft.com/office/officeart/2008/layout/HorizontalMultiLevelHierarchy"/>
    <dgm:cxn modelId="{F3ECCFC2-4EEF-4B2E-B027-2D59EBF89D78}" type="presParOf" srcId="{ECB10F73-42E0-4535-9B2B-5D2DA5996843}" destId="{4B63C870-D54A-49D8-9FDB-201F1C906E84}" srcOrd="0" destOrd="0" presId="urn:microsoft.com/office/officeart/2008/layout/HorizontalMultiLevelHierarchy"/>
    <dgm:cxn modelId="{8262C454-C268-4165-B5E3-0B4C1C767B0C}" type="presParOf" srcId="{ECB10F73-42E0-4535-9B2B-5D2DA5996843}" destId="{97DD6008-0593-4630-9431-A8BF02233868}" srcOrd="1" destOrd="0" presId="urn:microsoft.com/office/officeart/2008/layout/HorizontalMultiLevelHierarchy"/>
    <dgm:cxn modelId="{C035C4BF-D240-49F4-BFDE-84A82433A9A5}" type="presParOf" srcId="{9D0305D7-BE19-4818-88F3-A8A162E92F03}" destId="{09D2CE36-D7A9-4EA8-A6EF-ECE4DDD92D7C}" srcOrd="2" destOrd="0" presId="urn:microsoft.com/office/officeart/2008/layout/HorizontalMultiLevelHierarchy"/>
    <dgm:cxn modelId="{9C1613B9-0FDB-476E-AC7F-9B7CA00EA9CE}" type="presParOf" srcId="{09D2CE36-D7A9-4EA8-A6EF-ECE4DDD92D7C}" destId="{289D49B8-D8B9-4ABB-81C9-63AFB797D718}" srcOrd="0" destOrd="0" presId="urn:microsoft.com/office/officeart/2008/layout/HorizontalMultiLevelHierarchy"/>
    <dgm:cxn modelId="{C0AA9849-B1C1-46E9-B5B9-17A6CDC07591}" type="presParOf" srcId="{9D0305D7-BE19-4818-88F3-A8A162E92F03}" destId="{3EDF149A-24D5-477B-978F-EC3664957428}" srcOrd="3" destOrd="0" presId="urn:microsoft.com/office/officeart/2008/layout/HorizontalMultiLevelHierarchy"/>
    <dgm:cxn modelId="{27E5D5C6-3AD2-4823-B106-B962EEFC25B6}" type="presParOf" srcId="{3EDF149A-24D5-477B-978F-EC3664957428}" destId="{BDD4BC4D-288B-4D13-A0E3-26B39A510282}" srcOrd="0" destOrd="0" presId="urn:microsoft.com/office/officeart/2008/layout/HorizontalMultiLevelHierarchy"/>
    <dgm:cxn modelId="{D459F823-08E1-4AD5-8F76-FD877780A4A9}" type="presParOf" srcId="{3EDF149A-24D5-477B-978F-EC3664957428}" destId="{AF48A0D4-FD2D-4905-AE32-7DD390F06118}" srcOrd="1" destOrd="0" presId="urn:microsoft.com/office/officeart/2008/layout/HorizontalMultiLevelHierarchy"/>
    <dgm:cxn modelId="{0D71B58F-D11C-4AE2-ADE9-B137F9A4B047}" type="presParOf" srcId="{9D0305D7-BE19-4818-88F3-A8A162E92F03}" destId="{43B9B39D-24D3-40B6-9D05-0EFFDEB8D049}" srcOrd="4" destOrd="0" presId="urn:microsoft.com/office/officeart/2008/layout/HorizontalMultiLevelHierarchy"/>
    <dgm:cxn modelId="{817891F1-7A76-422A-AC7A-929D26EF92DA}" type="presParOf" srcId="{43B9B39D-24D3-40B6-9D05-0EFFDEB8D049}" destId="{B413F252-D960-4252-8CAD-5C51A2775C1A}" srcOrd="0" destOrd="0" presId="urn:microsoft.com/office/officeart/2008/layout/HorizontalMultiLevelHierarchy"/>
    <dgm:cxn modelId="{36B20897-215B-4DF1-A160-E7C1CE82FD88}" type="presParOf" srcId="{9D0305D7-BE19-4818-88F3-A8A162E92F03}" destId="{1F1E75CC-244D-4A5E-9C06-DFCA32D596FB}" srcOrd="5" destOrd="0" presId="urn:microsoft.com/office/officeart/2008/layout/HorizontalMultiLevelHierarchy"/>
    <dgm:cxn modelId="{731D8D8D-205B-4268-82A8-8FCD8587ECD1}" type="presParOf" srcId="{1F1E75CC-244D-4A5E-9C06-DFCA32D596FB}" destId="{A5101AEC-E672-4443-BB7D-541CA9FD9F0D}" srcOrd="0" destOrd="0" presId="urn:microsoft.com/office/officeart/2008/layout/HorizontalMultiLevelHierarchy"/>
    <dgm:cxn modelId="{AC2022B1-D4C5-4815-B60A-42ED83D30D30}" type="presParOf" srcId="{1F1E75CC-244D-4A5E-9C06-DFCA32D596FB}" destId="{89DFBBEE-9D33-4605-AE7E-B5E69BDAB26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2DF614-27EF-4911-8696-46757C5BDA56}"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tr-TR"/>
        </a:p>
      </dgm:t>
    </dgm:pt>
    <dgm:pt modelId="{0BEE1DA5-B08C-4F17-B183-2382B3A26A04}">
      <dgm:prSet phldrT="[Metin]"/>
      <dgm:spPr/>
      <dgm:t>
        <a:bodyPr/>
        <a:lstStyle/>
        <a:p>
          <a:r>
            <a:rPr lang="tr-TR" dirty="0"/>
            <a:t>Yerleştirme</a:t>
          </a:r>
        </a:p>
      </dgm:t>
    </dgm:pt>
    <dgm:pt modelId="{BFE27536-DD0F-4726-ABC6-7191B1D9ECB0}" type="parTrans" cxnId="{7CA92F32-44E0-482E-8941-8D2A228FB59C}">
      <dgm:prSet/>
      <dgm:spPr/>
      <dgm:t>
        <a:bodyPr/>
        <a:lstStyle/>
        <a:p>
          <a:endParaRPr lang="tr-TR"/>
        </a:p>
      </dgm:t>
    </dgm:pt>
    <dgm:pt modelId="{768B0D52-3B8A-4251-871E-880E18413F56}" type="sibTrans" cxnId="{7CA92F32-44E0-482E-8941-8D2A228FB59C}">
      <dgm:prSet/>
      <dgm:spPr/>
      <dgm:t>
        <a:bodyPr/>
        <a:lstStyle/>
        <a:p>
          <a:endParaRPr lang="tr-TR"/>
        </a:p>
      </dgm:t>
    </dgm:pt>
    <dgm:pt modelId="{B1A16401-E2DF-44AE-AE1F-91AD040E1737}">
      <dgm:prSet phldrT="[Metin]"/>
      <dgm:spPr/>
      <dgm:t>
        <a:bodyPr/>
        <a:lstStyle/>
        <a:p>
          <a:r>
            <a:rPr lang="tr-TR" dirty="0"/>
            <a:t>Pansiyonlu Okullar</a:t>
          </a:r>
        </a:p>
      </dgm:t>
    </dgm:pt>
    <dgm:pt modelId="{C6E5FB50-5CD2-4787-9683-331CBDB16388}" type="parTrans" cxnId="{87B4A1BE-0560-4AE3-B602-DBEF125713EC}">
      <dgm:prSet/>
      <dgm:spPr/>
      <dgm:t>
        <a:bodyPr/>
        <a:lstStyle/>
        <a:p>
          <a:endParaRPr lang="tr-TR"/>
        </a:p>
      </dgm:t>
    </dgm:pt>
    <dgm:pt modelId="{99C56B71-71AF-4A0C-B3FA-00E0C55654FA}" type="sibTrans" cxnId="{87B4A1BE-0560-4AE3-B602-DBEF125713EC}">
      <dgm:prSet/>
      <dgm:spPr/>
      <dgm:t>
        <a:bodyPr/>
        <a:lstStyle/>
        <a:p>
          <a:endParaRPr lang="tr-TR"/>
        </a:p>
      </dgm:t>
    </dgm:pt>
    <dgm:pt modelId="{09B12412-9AB3-4149-A074-6EC863DD6BB4}">
      <dgm:prSet phldrT="[Metin]"/>
      <dgm:spPr/>
      <dgm:t>
        <a:bodyPr/>
        <a:lstStyle/>
        <a:p>
          <a:r>
            <a:rPr lang="tr-TR" dirty="0"/>
            <a:t>Yerel Yerleştirme</a:t>
          </a:r>
        </a:p>
      </dgm:t>
    </dgm:pt>
    <dgm:pt modelId="{7C5815A4-B502-40BB-AC41-6B6BD2454C51}" type="parTrans" cxnId="{A48AE74F-DB86-4C73-A6AD-7FAE9E040B6F}">
      <dgm:prSet/>
      <dgm:spPr/>
      <dgm:t>
        <a:bodyPr/>
        <a:lstStyle/>
        <a:p>
          <a:endParaRPr lang="tr-TR"/>
        </a:p>
      </dgm:t>
    </dgm:pt>
    <dgm:pt modelId="{9A844F73-844C-4FEE-A537-842C5D11E380}" type="sibTrans" cxnId="{A48AE74F-DB86-4C73-A6AD-7FAE9E040B6F}">
      <dgm:prSet/>
      <dgm:spPr/>
      <dgm:t>
        <a:bodyPr/>
        <a:lstStyle/>
        <a:p>
          <a:endParaRPr lang="tr-TR"/>
        </a:p>
      </dgm:t>
    </dgm:pt>
    <dgm:pt modelId="{5F365CF0-6B53-4807-8539-F927CAE8F312}">
      <dgm:prSet phldrT="[Metin]"/>
      <dgm:spPr/>
      <dgm:t>
        <a:bodyPr/>
        <a:lstStyle/>
        <a:p>
          <a:r>
            <a:rPr lang="tr-TR" dirty="0"/>
            <a:t>Merkezi Yerleştirme</a:t>
          </a:r>
        </a:p>
      </dgm:t>
    </dgm:pt>
    <dgm:pt modelId="{1DA6C82D-35C3-46F7-91B2-C53B02B31B92}" type="parTrans" cxnId="{F6365AEC-96D7-43CE-A057-BF8F7EDC2691}">
      <dgm:prSet/>
      <dgm:spPr/>
      <dgm:t>
        <a:bodyPr/>
        <a:lstStyle/>
        <a:p>
          <a:endParaRPr lang="tr-TR"/>
        </a:p>
      </dgm:t>
    </dgm:pt>
    <dgm:pt modelId="{9A897419-FF04-4602-8787-EB617D7BF1EB}" type="sibTrans" cxnId="{F6365AEC-96D7-43CE-A057-BF8F7EDC2691}">
      <dgm:prSet/>
      <dgm:spPr/>
      <dgm:t>
        <a:bodyPr/>
        <a:lstStyle/>
        <a:p>
          <a:endParaRPr lang="tr-TR"/>
        </a:p>
      </dgm:t>
    </dgm:pt>
    <dgm:pt modelId="{D6A409F9-6FA0-4019-B90E-730E79CEBB77}" type="pres">
      <dgm:prSet presAssocID="{C42DF614-27EF-4911-8696-46757C5BDA56}" presName="hierChild1" presStyleCnt="0">
        <dgm:presLayoutVars>
          <dgm:orgChart val="1"/>
          <dgm:chPref val="1"/>
          <dgm:dir/>
          <dgm:animOne val="branch"/>
          <dgm:animLvl val="lvl"/>
          <dgm:resizeHandles/>
        </dgm:presLayoutVars>
      </dgm:prSet>
      <dgm:spPr/>
      <dgm:t>
        <a:bodyPr/>
        <a:lstStyle/>
        <a:p>
          <a:endParaRPr lang="tr-TR"/>
        </a:p>
      </dgm:t>
    </dgm:pt>
    <dgm:pt modelId="{E536A603-D432-4BA9-9007-C1E74BCC8F38}" type="pres">
      <dgm:prSet presAssocID="{0BEE1DA5-B08C-4F17-B183-2382B3A26A04}" presName="hierRoot1" presStyleCnt="0">
        <dgm:presLayoutVars>
          <dgm:hierBranch val="init"/>
        </dgm:presLayoutVars>
      </dgm:prSet>
      <dgm:spPr/>
    </dgm:pt>
    <dgm:pt modelId="{86ABB980-C8A3-4D62-AE9C-8A81F46E974D}" type="pres">
      <dgm:prSet presAssocID="{0BEE1DA5-B08C-4F17-B183-2382B3A26A04}" presName="rootComposite1" presStyleCnt="0"/>
      <dgm:spPr/>
    </dgm:pt>
    <dgm:pt modelId="{6F4E4823-426D-43E4-9F6B-30A30941B056}" type="pres">
      <dgm:prSet presAssocID="{0BEE1DA5-B08C-4F17-B183-2382B3A26A04}" presName="rootText1" presStyleLbl="node0" presStyleIdx="0" presStyleCnt="1" custLinFactNeighborX="0" custLinFactNeighborY="-6410">
        <dgm:presLayoutVars>
          <dgm:chPref val="3"/>
        </dgm:presLayoutVars>
      </dgm:prSet>
      <dgm:spPr/>
      <dgm:t>
        <a:bodyPr/>
        <a:lstStyle/>
        <a:p>
          <a:endParaRPr lang="tr-TR"/>
        </a:p>
      </dgm:t>
    </dgm:pt>
    <dgm:pt modelId="{DAC36395-BBC3-40A0-8D3A-571C24363503}" type="pres">
      <dgm:prSet presAssocID="{0BEE1DA5-B08C-4F17-B183-2382B3A26A04}" presName="rootConnector1" presStyleLbl="node1" presStyleIdx="0" presStyleCnt="0"/>
      <dgm:spPr/>
      <dgm:t>
        <a:bodyPr/>
        <a:lstStyle/>
        <a:p>
          <a:endParaRPr lang="tr-TR"/>
        </a:p>
      </dgm:t>
    </dgm:pt>
    <dgm:pt modelId="{837D4503-A82F-48F0-B53E-D33B02B365C0}" type="pres">
      <dgm:prSet presAssocID="{0BEE1DA5-B08C-4F17-B183-2382B3A26A04}" presName="hierChild2" presStyleCnt="0"/>
      <dgm:spPr/>
    </dgm:pt>
    <dgm:pt modelId="{94F10F38-53C3-41C3-9532-33CDE0ED61D3}" type="pres">
      <dgm:prSet presAssocID="{C6E5FB50-5CD2-4787-9683-331CBDB16388}" presName="Name37" presStyleLbl="parChTrans1D2" presStyleIdx="0" presStyleCnt="3"/>
      <dgm:spPr/>
      <dgm:t>
        <a:bodyPr/>
        <a:lstStyle/>
        <a:p>
          <a:endParaRPr lang="tr-TR"/>
        </a:p>
      </dgm:t>
    </dgm:pt>
    <dgm:pt modelId="{C83EE7BA-4328-47DD-A7A9-2822FD8F5F12}" type="pres">
      <dgm:prSet presAssocID="{B1A16401-E2DF-44AE-AE1F-91AD040E1737}" presName="hierRoot2" presStyleCnt="0">
        <dgm:presLayoutVars>
          <dgm:hierBranch val="init"/>
        </dgm:presLayoutVars>
      </dgm:prSet>
      <dgm:spPr/>
    </dgm:pt>
    <dgm:pt modelId="{0C682D5D-D451-4814-9690-9A3E6C529070}" type="pres">
      <dgm:prSet presAssocID="{B1A16401-E2DF-44AE-AE1F-91AD040E1737}" presName="rootComposite" presStyleCnt="0"/>
      <dgm:spPr/>
    </dgm:pt>
    <dgm:pt modelId="{FA23D291-38DE-46CC-A9B6-F078F82E65E0}" type="pres">
      <dgm:prSet presAssocID="{B1A16401-E2DF-44AE-AE1F-91AD040E1737}" presName="rootText" presStyleLbl="node2" presStyleIdx="0" presStyleCnt="3" custLinFactNeighborX="-1074" custLinFactNeighborY="92352">
        <dgm:presLayoutVars>
          <dgm:chPref val="3"/>
        </dgm:presLayoutVars>
      </dgm:prSet>
      <dgm:spPr/>
      <dgm:t>
        <a:bodyPr/>
        <a:lstStyle/>
        <a:p>
          <a:endParaRPr lang="tr-TR"/>
        </a:p>
      </dgm:t>
    </dgm:pt>
    <dgm:pt modelId="{911DCE62-40F2-438A-BA3F-C4B4E87111FB}" type="pres">
      <dgm:prSet presAssocID="{B1A16401-E2DF-44AE-AE1F-91AD040E1737}" presName="rootConnector" presStyleLbl="node2" presStyleIdx="0" presStyleCnt="3"/>
      <dgm:spPr/>
      <dgm:t>
        <a:bodyPr/>
        <a:lstStyle/>
        <a:p>
          <a:endParaRPr lang="tr-TR"/>
        </a:p>
      </dgm:t>
    </dgm:pt>
    <dgm:pt modelId="{764A6F53-9E9C-4A44-A2CE-19CF087BD231}" type="pres">
      <dgm:prSet presAssocID="{B1A16401-E2DF-44AE-AE1F-91AD040E1737}" presName="hierChild4" presStyleCnt="0"/>
      <dgm:spPr/>
    </dgm:pt>
    <dgm:pt modelId="{C5144968-E16D-483E-9C6E-69AC08AE967E}" type="pres">
      <dgm:prSet presAssocID="{B1A16401-E2DF-44AE-AE1F-91AD040E1737}" presName="hierChild5" presStyleCnt="0"/>
      <dgm:spPr/>
    </dgm:pt>
    <dgm:pt modelId="{2FA54F21-E36A-4539-801E-2100200F5A75}" type="pres">
      <dgm:prSet presAssocID="{7C5815A4-B502-40BB-AC41-6B6BD2454C51}" presName="Name37" presStyleLbl="parChTrans1D2" presStyleIdx="1" presStyleCnt="3"/>
      <dgm:spPr/>
      <dgm:t>
        <a:bodyPr/>
        <a:lstStyle/>
        <a:p>
          <a:endParaRPr lang="tr-TR"/>
        </a:p>
      </dgm:t>
    </dgm:pt>
    <dgm:pt modelId="{F3CAB3F4-A962-4224-ADA6-BA86031C295A}" type="pres">
      <dgm:prSet presAssocID="{09B12412-9AB3-4149-A074-6EC863DD6BB4}" presName="hierRoot2" presStyleCnt="0">
        <dgm:presLayoutVars>
          <dgm:hierBranch val="init"/>
        </dgm:presLayoutVars>
      </dgm:prSet>
      <dgm:spPr/>
    </dgm:pt>
    <dgm:pt modelId="{23B04FDD-34A3-4BCD-88BA-F416EF79E350}" type="pres">
      <dgm:prSet presAssocID="{09B12412-9AB3-4149-A074-6EC863DD6BB4}" presName="rootComposite" presStyleCnt="0"/>
      <dgm:spPr/>
    </dgm:pt>
    <dgm:pt modelId="{5DDBE877-4620-4752-8644-8F97081321A8}" type="pres">
      <dgm:prSet presAssocID="{09B12412-9AB3-4149-A074-6EC863DD6BB4}" presName="rootText" presStyleLbl="node2" presStyleIdx="1" presStyleCnt="3" custLinFactNeighborX="0" custLinFactNeighborY="80257">
        <dgm:presLayoutVars>
          <dgm:chPref val="3"/>
        </dgm:presLayoutVars>
      </dgm:prSet>
      <dgm:spPr/>
      <dgm:t>
        <a:bodyPr/>
        <a:lstStyle/>
        <a:p>
          <a:endParaRPr lang="tr-TR"/>
        </a:p>
      </dgm:t>
    </dgm:pt>
    <dgm:pt modelId="{8E3FE57D-1ADA-471A-BB99-8EBCBA70C55C}" type="pres">
      <dgm:prSet presAssocID="{09B12412-9AB3-4149-A074-6EC863DD6BB4}" presName="rootConnector" presStyleLbl="node2" presStyleIdx="1" presStyleCnt="3"/>
      <dgm:spPr/>
      <dgm:t>
        <a:bodyPr/>
        <a:lstStyle/>
        <a:p>
          <a:endParaRPr lang="tr-TR"/>
        </a:p>
      </dgm:t>
    </dgm:pt>
    <dgm:pt modelId="{E68DA411-ED98-4FB2-AE37-2D7F19B8DF2E}" type="pres">
      <dgm:prSet presAssocID="{09B12412-9AB3-4149-A074-6EC863DD6BB4}" presName="hierChild4" presStyleCnt="0"/>
      <dgm:spPr/>
    </dgm:pt>
    <dgm:pt modelId="{499115BA-4EA0-465A-8CC7-C3EFA8630A7E}" type="pres">
      <dgm:prSet presAssocID="{09B12412-9AB3-4149-A074-6EC863DD6BB4}" presName="hierChild5" presStyleCnt="0"/>
      <dgm:spPr/>
    </dgm:pt>
    <dgm:pt modelId="{1DB2968A-B7F7-4244-8062-7445A9E31432}" type="pres">
      <dgm:prSet presAssocID="{1DA6C82D-35C3-46F7-91B2-C53B02B31B92}" presName="Name37" presStyleLbl="parChTrans1D2" presStyleIdx="2" presStyleCnt="3"/>
      <dgm:spPr/>
      <dgm:t>
        <a:bodyPr/>
        <a:lstStyle/>
        <a:p>
          <a:endParaRPr lang="tr-TR"/>
        </a:p>
      </dgm:t>
    </dgm:pt>
    <dgm:pt modelId="{2174D512-03B0-4F48-8EAE-3B2EB77C949F}" type="pres">
      <dgm:prSet presAssocID="{5F365CF0-6B53-4807-8539-F927CAE8F312}" presName="hierRoot2" presStyleCnt="0">
        <dgm:presLayoutVars>
          <dgm:hierBranch val="init"/>
        </dgm:presLayoutVars>
      </dgm:prSet>
      <dgm:spPr/>
    </dgm:pt>
    <dgm:pt modelId="{AC363EF9-AABA-4B4B-B47B-B04BC7B9D5FB}" type="pres">
      <dgm:prSet presAssocID="{5F365CF0-6B53-4807-8539-F927CAE8F312}" presName="rootComposite" presStyleCnt="0"/>
      <dgm:spPr/>
    </dgm:pt>
    <dgm:pt modelId="{D8FFA8E8-2DC5-456F-8C09-C2783E845B12}" type="pres">
      <dgm:prSet presAssocID="{5F365CF0-6B53-4807-8539-F927CAE8F312}" presName="rootText" presStyleLbl="node2" presStyleIdx="2" presStyleCnt="3" custLinFactNeighborX="7627" custLinFactNeighborY="-39121">
        <dgm:presLayoutVars>
          <dgm:chPref val="3"/>
        </dgm:presLayoutVars>
      </dgm:prSet>
      <dgm:spPr/>
      <dgm:t>
        <a:bodyPr/>
        <a:lstStyle/>
        <a:p>
          <a:endParaRPr lang="tr-TR"/>
        </a:p>
      </dgm:t>
    </dgm:pt>
    <dgm:pt modelId="{F30BFCA7-ACEA-49F8-AE48-116A150DF293}" type="pres">
      <dgm:prSet presAssocID="{5F365CF0-6B53-4807-8539-F927CAE8F312}" presName="rootConnector" presStyleLbl="node2" presStyleIdx="2" presStyleCnt="3"/>
      <dgm:spPr/>
      <dgm:t>
        <a:bodyPr/>
        <a:lstStyle/>
        <a:p>
          <a:endParaRPr lang="tr-TR"/>
        </a:p>
      </dgm:t>
    </dgm:pt>
    <dgm:pt modelId="{89554ADD-0902-4872-B7DC-398EEFAE76A3}" type="pres">
      <dgm:prSet presAssocID="{5F365CF0-6B53-4807-8539-F927CAE8F312}" presName="hierChild4" presStyleCnt="0"/>
      <dgm:spPr/>
    </dgm:pt>
    <dgm:pt modelId="{19B83C45-B460-4967-A169-EB0A2C215BE8}" type="pres">
      <dgm:prSet presAssocID="{5F365CF0-6B53-4807-8539-F927CAE8F312}" presName="hierChild5" presStyleCnt="0"/>
      <dgm:spPr/>
    </dgm:pt>
    <dgm:pt modelId="{B0421765-0FDF-4906-BFEC-DCDC55F8057F}" type="pres">
      <dgm:prSet presAssocID="{0BEE1DA5-B08C-4F17-B183-2382B3A26A04}" presName="hierChild3" presStyleCnt="0"/>
      <dgm:spPr/>
    </dgm:pt>
  </dgm:ptLst>
  <dgm:cxnLst>
    <dgm:cxn modelId="{87B4A1BE-0560-4AE3-B602-DBEF125713EC}" srcId="{0BEE1DA5-B08C-4F17-B183-2382B3A26A04}" destId="{B1A16401-E2DF-44AE-AE1F-91AD040E1737}" srcOrd="0" destOrd="0" parTransId="{C6E5FB50-5CD2-4787-9683-331CBDB16388}" sibTransId="{99C56B71-71AF-4A0C-B3FA-00E0C55654FA}"/>
    <dgm:cxn modelId="{F121F9D5-44DC-43B4-86B6-439F2A394745}" type="presOf" srcId="{B1A16401-E2DF-44AE-AE1F-91AD040E1737}" destId="{FA23D291-38DE-46CC-A9B6-F078F82E65E0}" srcOrd="0" destOrd="0" presId="urn:microsoft.com/office/officeart/2005/8/layout/orgChart1"/>
    <dgm:cxn modelId="{F6365AEC-96D7-43CE-A057-BF8F7EDC2691}" srcId="{0BEE1DA5-B08C-4F17-B183-2382B3A26A04}" destId="{5F365CF0-6B53-4807-8539-F927CAE8F312}" srcOrd="2" destOrd="0" parTransId="{1DA6C82D-35C3-46F7-91B2-C53B02B31B92}" sibTransId="{9A897419-FF04-4602-8787-EB617D7BF1EB}"/>
    <dgm:cxn modelId="{069A82D6-1BC1-440A-B382-DD19C1F6DDD4}" type="presOf" srcId="{1DA6C82D-35C3-46F7-91B2-C53B02B31B92}" destId="{1DB2968A-B7F7-4244-8062-7445A9E31432}" srcOrd="0" destOrd="0" presId="urn:microsoft.com/office/officeart/2005/8/layout/orgChart1"/>
    <dgm:cxn modelId="{DB9A2562-D9B3-431A-BA30-876204B5A8A5}" type="presOf" srcId="{C42DF614-27EF-4911-8696-46757C5BDA56}" destId="{D6A409F9-6FA0-4019-B90E-730E79CEBB77}" srcOrd="0" destOrd="0" presId="urn:microsoft.com/office/officeart/2005/8/layout/orgChart1"/>
    <dgm:cxn modelId="{75A091D8-D618-4C3B-865A-A5A2C301D40A}" type="presOf" srcId="{09B12412-9AB3-4149-A074-6EC863DD6BB4}" destId="{8E3FE57D-1ADA-471A-BB99-8EBCBA70C55C}" srcOrd="1" destOrd="0" presId="urn:microsoft.com/office/officeart/2005/8/layout/orgChart1"/>
    <dgm:cxn modelId="{C1078D8C-8D79-4F4D-94DD-39C9A8933F58}" type="presOf" srcId="{B1A16401-E2DF-44AE-AE1F-91AD040E1737}" destId="{911DCE62-40F2-438A-BA3F-C4B4E87111FB}" srcOrd="1" destOrd="0" presId="urn:microsoft.com/office/officeart/2005/8/layout/orgChart1"/>
    <dgm:cxn modelId="{BC907D01-6DE4-4FD5-ABBB-08993A568534}" type="presOf" srcId="{09B12412-9AB3-4149-A074-6EC863DD6BB4}" destId="{5DDBE877-4620-4752-8644-8F97081321A8}" srcOrd="0" destOrd="0" presId="urn:microsoft.com/office/officeart/2005/8/layout/orgChart1"/>
    <dgm:cxn modelId="{5C484565-3515-4B7D-8283-65EB50ADF60F}" type="presOf" srcId="{5F365CF0-6B53-4807-8539-F927CAE8F312}" destId="{F30BFCA7-ACEA-49F8-AE48-116A150DF293}" srcOrd="1" destOrd="0" presId="urn:microsoft.com/office/officeart/2005/8/layout/orgChart1"/>
    <dgm:cxn modelId="{32272261-2F73-476A-98EC-6CB36AEE5E71}" type="presOf" srcId="{C6E5FB50-5CD2-4787-9683-331CBDB16388}" destId="{94F10F38-53C3-41C3-9532-33CDE0ED61D3}" srcOrd="0" destOrd="0" presId="urn:microsoft.com/office/officeart/2005/8/layout/orgChart1"/>
    <dgm:cxn modelId="{1D878496-D036-486F-897E-24AE786B8B65}" type="presOf" srcId="{7C5815A4-B502-40BB-AC41-6B6BD2454C51}" destId="{2FA54F21-E36A-4539-801E-2100200F5A75}" srcOrd="0" destOrd="0" presId="urn:microsoft.com/office/officeart/2005/8/layout/orgChart1"/>
    <dgm:cxn modelId="{539207A1-1623-4C46-8A9D-190A401A2AD8}" type="presOf" srcId="{5F365CF0-6B53-4807-8539-F927CAE8F312}" destId="{D8FFA8E8-2DC5-456F-8C09-C2783E845B12}" srcOrd="0" destOrd="0" presId="urn:microsoft.com/office/officeart/2005/8/layout/orgChart1"/>
    <dgm:cxn modelId="{29E7DE3F-CA6E-4E1A-838C-E06B78D64118}" type="presOf" srcId="{0BEE1DA5-B08C-4F17-B183-2382B3A26A04}" destId="{DAC36395-BBC3-40A0-8D3A-571C24363503}" srcOrd="1" destOrd="0" presId="urn:microsoft.com/office/officeart/2005/8/layout/orgChart1"/>
    <dgm:cxn modelId="{7CA92F32-44E0-482E-8941-8D2A228FB59C}" srcId="{C42DF614-27EF-4911-8696-46757C5BDA56}" destId="{0BEE1DA5-B08C-4F17-B183-2382B3A26A04}" srcOrd="0" destOrd="0" parTransId="{BFE27536-DD0F-4726-ABC6-7191B1D9ECB0}" sibTransId="{768B0D52-3B8A-4251-871E-880E18413F56}"/>
    <dgm:cxn modelId="{43176B55-DDAC-491E-9D2F-BBB4C79E732E}" type="presOf" srcId="{0BEE1DA5-B08C-4F17-B183-2382B3A26A04}" destId="{6F4E4823-426D-43E4-9F6B-30A30941B056}" srcOrd="0" destOrd="0" presId="urn:microsoft.com/office/officeart/2005/8/layout/orgChart1"/>
    <dgm:cxn modelId="{A48AE74F-DB86-4C73-A6AD-7FAE9E040B6F}" srcId="{0BEE1DA5-B08C-4F17-B183-2382B3A26A04}" destId="{09B12412-9AB3-4149-A074-6EC863DD6BB4}" srcOrd="1" destOrd="0" parTransId="{7C5815A4-B502-40BB-AC41-6B6BD2454C51}" sibTransId="{9A844F73-844C-4FEE-A537-842C5D11E380}"/>
    <dgm:cxn modelId="{8F26696F-052B-4CF7-9A7A-2D293C2FBF94}" type="presParOf" srcId="{D6A409F9-6FA0-4019-B90E-730E79CEBB77}" destId="{E536A603-D432-4BA9-9007-C1E74BCC8F38}" srcOrd="0" destOrd="0" presId="urn:microsoft.com/office/officeart/2005/8/layout/orgChart1"/>
    <dgm:cxn modelId="{3866463E-9050-48F5-91A7-F305755F35F1}" type="presParOf" srcId="{E536A603-D432-4BA9-9007-C1E74BCC8F38}" destId="{86ABB980-C8A3-4D62-AE9C-8A81F46E974D}" srcOrd="0" destOrd="0" presId="urn:microsoft.com/office/officeart/2005/8/layout/orgChart1"/>
    <dgm:cxn modelId="{ACA930DC-5D18-4B6D-AF39-B579C727AAE4}" type="presParOf" srcId="{86ABB980-C8A3-4D62-AE9C-8A81F46E974D}" destId="{6F4E4823-426D-43E4-9F6B-30A30941B056}" srcOrd="0" destOrd="0" presId="urn:microsoft.com/office/officeart/2005/8/layout/orgChart1"/>
    <dgm:cxn modelId="{BFC886BB-EDCC-4243-AEC6-5A4AF65BA57D}" type="presParOf" srcId="{86ABB980-C8A3-4D62-AE9C-8A81F46E974D}" destId="{DAC36395-BBC3-40A0-8D3A-571C24363503}" srcOrd="1" destOrd="0" presId="urn:microsoft.com/office/officeart/2005/8/layout/orgChart1"/>
    <dgm:cxn modelId="{5590BDDC-B524-478C-B336-54FEF142C86B}" type="presParOf" srcId="{E536A603-D432-4BA9-9007-C1E74BCC8F38}" destId="{837D4503-A82F-48F0-B53E-D33B02B365C0}" srcOrd="1" destOrd="0" presId="urn:microsoft.com/office/officeart/2005/8/layout/orgChart1"/>
    <dgm:cxn modelId="{4FECDD35-71EA-4FBF-AA01-C9C6B5893499}" type="presParOf" srcId="{837D4503-A82F-48F0-B53E-D33B02B365C0}" destId="{94F10F38-53C3-41C3-9532-33CDE0ED61D3}" srcOrd="0" destOrd="0" presId="urn:microsoft.com/office/officeart/2005/8/layout/orgChart1"/>
    <dgm:cxn modelId="{BCF40AB6-7522-491A-8FD1-E47D85611F4F}" type="presParOf" srcId="{837D4503-A82F-48F0-B53E-D33B02B365C0}" destId="{C83EE7BA-4328-47DD-A7A9-2822FD8F5F12}" srcOrd="1" destOrd="0" presId="urn:microsoft.com/office/officeart/2005/8/layout/orgChart1"/>
    <dgm:cxn modelId="{3C9ADE6F-75E0-44DE-81B3-A5E09A396642}" type="presParOf" srcId="{C83EE7BA-4328-47DD-A7A9-2822FD8F5F12}" destId="{0C682D5D-D451-4814-9690-9A3E6C529070}" srcOrd="0" destOrd="0" presId="urn:microsoft.com/office/officeart/2005/8/layout/orgChart1"/>
    <dgm:cxn modelId="{987BB7FC-6943-4E36-B0A2-41DBF5395763}" type="presParOf" srcId="{0C682D5D-D451-4814-9690-9A3E6C529070}" destId="{FA23D291-38DE-46CC-A9B6-F078F82E65E0}" srcOrd="0" destOrd="0" presId="urn:microsoft.com/office/officeart/2005/8/layout/orgChart1"/>
    <dgm:cxn modelId="{AF5FCDFE-A7E2-4B67-913A-42017B1E1103}" type="presParOf" srcId="{0C682D5D-D451-4814-9690-9A3E6C529070}" destId="{911DCE62-40F2-438A-BA3F-C4B4E87111FB}" srcOrd="1" destOrd="0" presId="urn:microsoft.com/office/officeart/2005/8/layout/orgChart1"/>
    <dgm:cxn modelId="{EFEDD8C1-8BA4-4F3A-9BFB-EE025CA308C2}" type="presParOf" srcId="{C83EE7BA-4328-47DD-A7A9-2822FD8F5F12}" destId="{764A6F53-9E9C-4A44-A2CE-19CF087BD231}" srcOrd="1" destOrd="0" presId="urn:microsoft.com/office/officeart/2005/8/layout/orgChart1"/>
    <dgm:cxn modelId="{04BE06F1-04EC-471F-8D9B-C05855895C09}" type="presParOf" srcId="{C83EE7BA-4328-47DD-A7A9-2822FD8F5F12}" destId="{C5144968-E16D-483E-9C6E-69AC08AE967E}" srcOrd="2" destOrd="0" presId="urn:microsoft.com/office/officeart/2005/8/layout/orgChart1"/>
    <dgm:cxn modelId="{3C019683-72A2-4521-9074-E40E92FF7715}" type="presParOf" srcId="{837D4503-A82F-48F0-B53E-D33B02B365C0}" destId="{2FA54F21-E36A-4539-801E-2100200F5A75}" srcOrd="2" destOrd="0" presId="urn:microsoft.com/office/officeart/2005/8/layout/orgChart1"/>
    <dgm:cxn modelId="{EB74BFE8-08A2-4431-9E02-C23E1DC85034}" type="presParOf" srcId="{837D4503-A82F-48F0-B53E-D33B02B365C0}" destId="{F3CAB3F4-A962-4224-ADA6-BA86031C295A}" srcOrd="3" destOrd="0" presId="urn:microsoft.com/office/officeart/2005/8/layout/orgChart1"/>
    <dgm:cxn modelId="{8978A3AD-FE30-42F1-AD28-8B12E7E8197B}" type="presParOf" srcId="{F3CAB3F4-A962-4224-ADA6-BA86031C295A}" destId="{23B04FDD-34A3-4BCD-88BA-F416EF79E350}" srcOrd="0" destOrd="0" presId="urn:microsoft.com/office/officeart/2005/8/layout/orgChart1"/>
    <dgm:cxn modelId="{AD21EB0B-3965-405A-B533-2951F356C80D}" type="presParOf" srcId="{23B04FDD-34A3-4BCD-88BA-F416EF79E350}" destId="{5DDBE877-4620-4752-8644-8F97081321A8}" srcOrd="0" destOrd="0" presId="urn:microsoft.com/office/officeart/2005/8/layout/orgChart1"/>
    <dgm:cxn modelId="{677B3646-49A3-40F3-A9FF-2B3DFCF0A9BB}" type="presParOf" srcId="{23B04FDD-34A3-4BCD-88BA-F416EF79E350}" destId="{8E3FE57D-1ADA-471A-BB99-8EBCBA70C55C}" srcOrd="1" destOrd="0" presId="urn:microsoft.com/office/officeart/2005/8/layout/orgChart1"/>
    <dgm:cxn modelId="{920EA65A-9946-4064-A5F7-9D1496346FD9}" type="presParOf" srcId="{F3CAB3F4-A962-4224-ADA6-BA86031C295A}" destId="{E68DA411-ED98-4FB2-AE37-2D7F19B8DF2E}" srcOrd="1" destOrd="0" presId="urn:microsoft.com/office/officeart/2005/8/layout/orgChart1"/>
    <dgm:cxn modelId="{ADBABA36-B50B-4DA6-82F7-FE416C9DD28E}" type="presParOf" srcId="{F3CAB3F4-A962-4224-ADA6-BA86031C295A}" destId="{499115BA-4EA0-465A-8CC7-C3EFA8630A7E}" srcOrd="2" destOrd="0" presId="urn:microsoft.com/office/officeart/2005/8/layout/orgChart1"/>
    <dgm:cxn modelId="{B87383D6-254C-45CF-99C0-A59B449D96BF}" type="presParOf" srcId="{837D4503-A82F-48F0-B53E-D33B02B365C0}" destId="{1DB2968A-B7F7-4244-8062-7445A9E31432}" srcOrd="4" destOrd="0" presId="urn:microsoft.com/office/officeart/2005/8/layout/orgChart1"/>
    <dgm:cxn modelId="{95AB953E-DB30-4C39-A7B5-8D34A0C9D7E1}" type="presParOf" srcId="{837D4503-A82F-48F0-B53E-D33B02B365C0}" destId="{2174D512-03B0-4F48-8EAE-3B2EB77C949F}" srcOrd="5" destOrd="0" presId="urn:microsoft.com/office/officeart/2005/8/layout/orgChart1"/>
    <dgm:cxn modelId="{91A1A81A-6226-42D0-BD6C-2D4400F1ACE7}" type="presParOf" srcId="{2174D512-03B0-4F48-8EAE-3B2EB77C949F}" destId="{AC363EF9-AABA-4B4B-B47B-B04BC7B9D5FB}" srcOrd="0" destOrd="0" presId="urn:microsoft.com/office/officeart/2005/8/layout/orgChart1"/>
    <dgm:cxn modelId="{8169F2FF-9C09-4813-A714-57A8B7B22177}" type="presParOf" srcId="{AC363EF9-AABA-4B4B-B47B-B04BC7B9D5FB}" destId="{D8FFA8E8-2DC5-456F-8C09-C2783E845B12}" srcOrd="0" destOrd="0" presId="urn:microsoft.com/office/officeart/2005/8/layout/orgChart1"/>
    <dgm:cxn modelId="{57398FBF-E437-4269-A71A-AEBA062D0468}" type="presParOf" srcId="{AC363EF9-AABA-4B4B-B47B-B04BC7B9D5FB}" destId="{F30BFCA7-ACEA-49F8-AE48-116A150DF293}" srcOrd="1" destOrd="0" presId="urn:microsoft.com/office/officeart/2005/8/layout/orgChart1"/>
    <dgm:cxn modelId="{25E97DA6-B58C-4440-A233-68F073137509}" type="presParOf" srcId="{2174D512-03B0-4F48-8EAE-3B2EB77C949F}" destId="{89554ADD-0902-4872-B7DC-398EEFAE76A3}" srcOrd="1" destOrd="0" presId="urn:microsoft.com/office/officeart/2005/8/layout/orgChart1"/>
    <dgm:cxn modelId="{68724947-1A71-426E-B134-BDB29209375B}" type="presParOf" srcId="{2174D512-03B0-4F48-8EAE-3B2EB77C949F}" destId="{19B83C45-B460-4967-A169-EB0A2C215BE8}" srcOrd="2" destOrd="0" presId="urn:microsoft.com/office/officeart/2005/8/layout/orgChart1"/>
    <dgm:cxn modelId="{B6B65A36-C6B5-43B0-B9F8-AF62155624E3}" type="presParOf" srcId="{E536A603-D432-4BA9-9007-C1E74BCC8F38}" destId="{B0421765-0FDF-4906-BFEC-DCDC55F8057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2DF614-27EF-4911-8696-46757C5BDA5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D6A409F9-6FA0-4019-B90E-730E79CEBB77}" type="pres">
      <dgm:prSet presAssocID="{C42DF614-27EF-4911-8696-46757C5BDA56}" presName="hierChild1" presStyleCnt="0">
        <dgm:presLayoutVars>
          <dgm:orgChart val="1"/>
          <dgm:chPref val="1"/>
          <dgm:dir/>
          <dgm:animOne val="branch"/>
          <dgm:animLvl val="lvl"/>
          <dgm:resizeHandles/>
        </dgm:presLayoutVars>
      </dgm:prSet>
      <dgm:spPr/>
      <dgm:t>
        <a:bodyPr/>
        <a:lstStyle/>
        <a:p>
          <a:endParaRPr lang="tr-TR"/>
        </a:p>
      </dgm:t>
    </dgm:pt>
  </dgm:ptLst>
  <dgm:cxnLst>
    <dgm:cxn modelId="{DB9A2562-D9B3-431A-BA30-876204B5A8A5}" type="presOf" srcId="{C42DF614-27EF-4911-8696-46757C5BDA56}" destId="{D6A409F9-6FA0-4019-B90E-730E79CEBB77}"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87EE2D-1826-4460-9899-DCB7BB38B2D4}"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tr-TR"/>
        </a:p>
      </dgm:t>
    </dgm:pt>
    <dgm:pt modelId="{7AE00EE0-A0DB-48BB-A89D-588C3BF99B34}">
      <dgm:prSet phldrT="[Metin]"/>
      <dgm:spPr/>
      <dgm:t>
        <a:bodyPr/>
        <a:lstStyle/>
        <a:p>
          <a:r>
            <a:rPr lang="tr-TR" dirty="0"/>
            <a:t>İlk adımda öğrenci sınava girsin yada girmesin,5 tane yerel yerleştirme tercihi yapar.</a:t>
          </a:r>
        </a:p>
      </dgm:t>
    </dgm:pt>
    <dgm:pt modelId="{4991FC19-5603-42CF-9D3B-F71FB40BACDA}" type="parTrans" cxnId="{A1034C26-47BF-43F1-B811-1D7297735BB4}">
      <dgm:prSet/>
      <dgm:spPr/>
      <dgm:t>
        <a:bodyPr/>
        <a:lstStyle/>
        <a:p>
          <a:endParaRPr lang="tr-TR"/>
        </a:p>
      </dgm:t>
    </dgm:pt>
    <dgm:pt modelId="{8B49B8A1-6A01-4B31-831D-3078109BC499}" type="sibTrans" cxnId="{A1034C26-47BF-43F1-B811-1D7297735BB4}">
      <dgm:prSet/>
      <dgm:spPr/>
      <dgm:t>
        <a:bodyPr/>
        <a:lstStyle/>
        <a:p>
          <a:endParaRPr lang="tr-TR"/>
        </a:p>
      </dgm:t>
    </dgm:pt>
    <dgm:pt modelId="{84590BC3-4D8F-4B57-B1CA-D5A5FAABF729}">
      <dgm:prSet phldrT="[Metin]"/>
      <dgm:spPr/>
      <dgm:t>
        <a:bodyPr/>
        <a:lstStyle/>
        <a:p>
          <a:r>
            <a:rPr lang="tr-TR" dirty="0"/>
            <a:t>Bu yerel yerleştirme tercihlerinden 3 tanesi kayıt alanında olmalı ve aynı lise türünden 3’ten fazla tercih yapılamaz.</a:t>
          </a:r>
        </a:p>
      </dgm:t>
    </dgm:pt>
    <dgm:pt modelId="{B64EA0E8-7DB1-4D42-AFA6-EC6BE2CD00CB}" type="parTrans" cxnId="{687B682A-7619-4AA4-BD74-6185E6D91E79}">
      <dgm:prSet/>
      <dgm:spPr/>
      <dgm:t>
        <a:bodyPr/>
        <a:lstStyle/>
        <a:p>
          <a:endParaRPr lang="tr-TR"/>
        </a:p>
      </dgm:t>
    </dgm:pt>
    <dgm:pt modelId="{D271B3F2-6583-43A9-A58F-1DAF05855A79}" type="sibTrans" cxnId="{687B682A-7619-4AA4-BD74-6185E6D91E79}">
      <dgm:prSet/>
      <dgm:spPr/>
      <dgm:t>
        <a:bodyPr/>
        <a:lstStyle/>
        <a:p>
          <a:endParaRPr lang="tr-TR"/>
        </a:p>
      </dgm:t>
    </dgm:pt>
    <dgm:pt modelId="{1689F1DB-CDDD-480D-9ABB-D8990AA425C8}">
      <dgm:prSet phldrT="[Metin]"/>
      <dgm:spPr/>
      <dgm:t>
        <a:bodyPr/>
        <a:lstStyle/>
        <a:p>
          <a:r>
            <a:rPr lang="tr-TR" dirty="0"/>
            <a:t>Ardından öğrenci istiyorsa pansiyonlu okul tercihinden 5 tane yapabilir. Aman dikkat pansiyonlu okul tercihi zorunlu değildir.</a:t>
          </a:r>
        </a:p>
      </dgm:t>
    </dgm:pt>
    <dgm:pt modelId="{5AB4CA0B-8B1B-4C20-BD98-032BC5E28BEA}" type="parTrans" cxnId="{FDBF7AFB-7190-4AF0-B3D9-518A185697AF}">
      <dgm:prSet/>
      <dgm:spPr/>
      <dgm:t>
        <a:bodyPr/>
        <a:lstStyle/>
        <a:p>
          <a:endParaRPr lang="tr-TR"/>
        </a:p>
      </dgm:t>
    </dgm:pt>
    <dgm:pt modelId="{9E54D353-BBFA-497B-82B8-5AA847C73E67}" type="sibTrans" cxnId="{FDBF7AFB-7190-4AF0-B3D9-518A185697AF}">
      <dgm:prSet/>
      <dgm:spPr/>
      <dgm:t>
        <a:bodyPr/>
        <a:lstStyle/>
        <a:p>
          <a:endParaRPr lang="tr-TR"/>
        </a:p>
      </dgm:t>
    </dgm:pt>
    <dgm:pt modelId="{30DA6C44-6AC2-4491-8D41-C8C9347B0655}" type="pres">
      <dgm:prSet presAssocID="{1A87EE2D-1826-4460-9899-DCB7BB38B2D4}" presName="Name0" presStyleCnt="0">
        <dgm:presLayoutVars>
          <dgm:chMax val="7"/>
          <dgm:chPref val="7"/>
          <dgm:dir/>
        </dgm:presLayoutVars>
      </dgm:prSet>
      <dgm:spPr/>
      <dgm:t>
        <a:bodyPr/>
        <a:lstStyle/>
        <a:p>
          <a:endParaRPr lang="tr-TR"/>
        </a:p>
      </dgm:t>
    </dgm:pt>
    <dgm:pt modelId="{6745B0F2-99D1-4638-B905-EB36655A27CA}" type="pres">
      <dgm:prSet presAssocID="{1A87EE2D-1826-4460-9899-DCB7BB38B2D4}" presName="Name1" presStyleCnt="0"/>
      <dgm:spPr/>
    </dgm:pt>
    <dgm:pt modelId="{AC315568-F616-4AD2-B919-C9BDCEC9C941}" type="pres">
      <dgm:prSet presAssocID="{1A87EE2D-1826-4460-9899-DCB7BB38B2D4}" presName="cycle" presStyleCnt="0"/>
      <dgm:spPr/>
    </dgm:pt>
    <dgm:pt modelId="{D6105B50-B27E-4EF5-AEB0-B75F4EA4DF7B}" type="pres">
      <dgm:prSet presAssocID="{1A87EE2D-1826-4460-9899-DCB7BB38B2D4}" presName="srcNode" presStyleLbl="node1" presStyleIdx="0" presStyleCnt="3"/>
      <dgm:spPr/>
    </dgm:pt>
    <dgm:pt modelId="{F8571BAD-0E34-420E-9A0F-5C66DD96F17F}" type="pres">
      <dgm:prSet presAssocID="{1A87EE2D-1826-4460-9899-DCB7BB38B2D4}" presName="conn" presStyleLbl="parChTrans1D2" presStyleIdx="0" presStyleCnt="1"/>
      <dgm:spPr/>
      <dgm:t>
        <a:bodyPr/>
        <a:lstStyle/>
        <a:p>
          <a:endParaRPr lang="tr-TR"/>
        </a:p>
      </dgm:t>
    </dgm:pt>
    <dgm:pt modelId="{78A37D15-6F97-48D6-A6DD-4918CCA1EF3C}" type="pres">
      <dgm:prSet presAssocID="{1A87EE2D-1826-4460-9899-DCB7BB38B2D4}" presName="extraNode" presStyleLbl="node1" presStyleIdx="0" presStyleCnt="3"/>
      <dgm:spPr/>
    </dgm:pt>
    <dgm:pt modelId="{7ADF9934-ED43-43F5-9DB4-F6575BFA6A26}" type="pres">
      <dgm:prSet presAssocID="{1A87EE2D-1826-4460-9899-DCB7BB38B2D4}" presName="dstNode" presStyleLbl="node1" presStyleIdx="0" presStyleCnt="3"/>
      <dgm:spPr/>
    </dgm:pt>
    <dgm:pt modelId="{E134247F-E3A7-4F96-AE17-6DA1D0549B0B}" type="pres">
      <dgm:prSet presAssocID="{7AE00EE0-A0DB-48BB-A89D-588C3BF99B34}" presName="text_1" presStyleLbl="node1" presStyleIdx="0" presStyleCnt="3">
        <dgm:presLayoutVars>
          <dgm:bulletEnabled val="1"/>
        </dgm:presLayoutVars>
      </dgm:prSet>
      <dgm:spPr/>
      <dgm:t>
        <a:bodyPr/>
        <a:lstStyle/>
        <a:p>
          <a:endParaRPr lang="tr-TR"/>
        </a:p>
      </dgm:t>
    </dgm:pt>
    <dgm:pt modelId="{9E1B8F3A-C979-42A4-BCAB-D7667C9510D6}" type="pres">
      <dgm:prSet presAssocID="{7AE00EE0-A0DB-48BB-A89D-588C3BF99B34}" presName="accent_1" presStyleCnt="0"/>
      <dgm:spPr/>
    </dgm:pt>
    <dgm:pt modelId="{E53AE235-ACA1-4F04-801E-294C539F5B13}" type="pres">
      <dgm:prSet presAssocID="{7AE00EE0-A0DB-48BB-A89D-588C3BF99B34}" presName="accentRepeatNode" presStyleLbl="solidFgAcc1" presStyleIdx="0" presStyleCnt="3"/>
      <dgm:spPr/>
    </dgm:pt>
    <dgm:pt modelId="{06AD3053-154F-4299-9F8E-59796CAAF89F}" type="pres">
      <dgm:prSet presAssocID="{84590BC3-4D8F-4B57-B1CA-D5A5FAABF729}" presName="text_2" presStyleLbl="node1" presStyleIdx="1" presStyleCnt="3">
        <dgm:presLayoutVars>
          <dgm:bulletEnabled val="1"/>
        </dgm:presLayoutVars>
      </dgm:prSet>
      <dgm:spPr/>
      <dgm:t>
        <a:bodyPr/>
        <a:lstStyle/>
        <a:p>
          <a:endParaRPr lang="tr-TR"/>
        </a:p>
      </dgm:t>
    </dgm:pt>
    <dgm:pt modelId="{EB19CAA6-FCFA-4C20-B03C-6EC6DE5DD466}" type="pres">
      <dgm:prSet presAssocID="{84590BC3-4D8F-4B57-B1CA-D5A5FAABF729}" presName="accent_2" presStyleCnt="0"/>
      <dgm:spPr/>
    </dgm:pt>
    <dgm:pt modelId="{5438CFEA-45C5-4D92-ADAA-82DA30E0B1EF}" type="pres">
      <dgm:prSet presAssocID="{84590BC3-4D8F-4B57-B1CA-D5A5FAABF729}" presName="accentRepeatNode" presStyleLbl="solidFgAcc1" presStyleIdx="1" presStyleCnt="3"/>
      <dgm:spPr/>
    </dgm:pt>
    <dgm:pt modelId="{8196390A-E9F6-437B-AC17-B8E7A9A112FB}" type="pres">
      <dgm:prSet presAssocID="{1689F1DB-CDDD-480D-9ABB-D8990AA425C8}" presName="text_3" presStyleLbl="node1" presStyleIdx="2" presStyleCnt="3">
        <dgm:presLayoutVars>
          <dgm:bulletEnabled val="1"/>
        </dgm:presLayoutVars>
      </dgm:prSet>
      <dgm:spPr/>
      <dgm:t>
        <a:bodyPr/>
        <a:lstStyle/>
        <a:p>
          <a:endParaRPr lang="tr-TR"/>
        </a:p>
      </dgm:t>
    </dgm:pt>
    <dgm:pt modelId="{B84DA3DC-25E6-4C0D-9B38-F5F10E5E1203}" type="pres">
      <dgm:prSet presAssocID="{1689F1DB-CDDD-480D-9ABB-D8990AA425C8}" presName="accent_3" presStyleCnt="0"/>
      <dgm:spPr/>
    </dgm:pt>
    <dgm:pt modelId="{8197E456-7657-4F02-B47C-F16617011E92}" type="pres">
      <dgm:prSet presAssocID="{1689F1DB-CDDD-480D-9ABB-D8990AA425C8}" presName="accentRepeatNode" presStyleLbl="solidFgAcc1" presStyleIdx="2" presStyleCnt="3"/>
      <dgm:spPr/>
    </dgm:pt>
  </dgm:ptLst>
  <dgm:cxnLst>
    <dgm:cxn modelId="{687B682A-7619-4AA4-BD74-6185E6D91E79}" srcId="{1A87EE2D-1826-4460-9899-DCB7BB38B2D4}" destId="{84590BC3-4D8F-4B57-B1CA-D5A5FAABF729}" srcOrd="1" destOrd="0" parTransId="{B64EA0E8-7DB1-4D42-AFA6-EC6BE2CD00CB}" sibTransId="{D271B3F2-6583-43A9-A58F-1DAF05855A79}"/>
    <dgm:cxn modelId="{0E059FA6-FFDF-4D3C-93B9-4DD015D430E6}" type="presOf" srcId="{84590BC3-4D8F-4B57-B1CA-D5A5FAABF729}" destId="{06AD3053-154F-4299-9F8E-59796CAAF89F}" srcOrd="0" destOrd="0" presId="urn:microsoft.com/office/officeart/2008/layout/VerticalCurvedList"/>
    <dgm:cxn modelId="{D7351EFC-7769-42AD-9E87-8142DB485529}" type="presOf" srcId="{7AE00EE0-A0DB-48BB-A89D-588C3BF99B34}" destId="{E134247F-E3A7-4F96-AE17-6DA1D0549B0B}" srcOrd="0" destOrd="0" presId="urn:microsoft.com/office/officeart/2008/layout/VerticalCurvedList"/>
    <dgm:cxn modelId="{AF161C93-70F4-4FEA-9D37-3086DA5C7A3B}" type="presOf" srcId="{1A87EE2D-1826-4460-9899-DCB7BB38B2D4}" destId="{30DA6C44-6AC2-4491-8D41-C8C9347B0655}" srcOrd="0" destOrd="0" presId="urn:microsoft.com/office/officeart/2008/layout/VerticalCurvedList"/>
    <dgm:cxn modelId="{A1034C26-47BF-43F1-B811-1D7297735BB4}" srcId="{1A87EE2D-1826-4460-9899-DCB7BB38B2D4}" destId="{7AE00EE0-A0DB-48BB-A89D-588C3BF99B34}" srcOrd="0" destOrd="0" parTransId="{4991FC19-5603-42CF-9D3B-F71FB40BACDA}" sibTransId="{8B49B8A1-6A01-4B31-831D-3078109BC499}"/>
    <dgm:cxn modelId="{61707274-64F7-4087-A097-918DA941C5CE}" type="presOf" srcId="{8B49B8A1-6A01-4B31-831D-3078109BC499}" destId="{F8571BAD-0E34-420E-9A0F-5C66DD96F17F}" srcOrd="0" destOrd="0" presId="urn:microsoft.com/office/officeart/2008/layout/VerticalCurvedList"/>
    <dgm:cxn modelId="{FDBF7AFB-7190-4AF0-B3D9-518A185697AF}" srcId="{1A87EE2D-1826-4460-9899-DCB7BB38B2D4}" destId="{1689F1DB-CDDD-480D-9ABB-D8990AA425C8}" srcOrd="2" destOrd="0" parTransId="{5AB4CA0B-8B1B-4C20-BD98-032BC5E28BEA}" sibTransId="{9E54D353-BBFA-497B-82B8-5AA847C73E67}"/>
    <dgm:cxn modelId="{A4CBC2C4-99D0-49AB-A21D-B92577EB291B}" type="presOf" srcId="{1689F1DB-CDDD-480D-9ABB-D8990AA425C8}" destId="{8196390A-E9F6-437B-AC17-B8E7A9A112FB}" srcOrd="0" destOrd="0" presId="urn:microsoft.com/office/officeart/2008/layout/VerticalCurvedList"/>
    <dgm:cxn modelId="{A65A2828-4B0D-4ED2-99A3-521C77EFA186}" type="presParOf" srcId="{30DA6C44-6AC2-4491-8D41-C8C9347B0655}" destId="{6745B0F2-99D1-4638-B905-EB36655A27CA}" srcOrd="0" destOrd="0" presId="urn:microsoft.com/office/officeart/2008/layout/VerticalCurvedList"/>
    <dgm:cxn modelId="{3A39E0DD-B7FC-4721-9752-472EA2B448DF}" type="presParOf" srcId="{6745B0F2-99D1-4638-B905-EB36655A27CA}" destId="{AC315568-F616-4AD2-B919-C9BDCEC9C941}" srcOrd="0" destOrd="0" presId="urn:microsoft.com/office/officeart/2008/layout/VerticalCurvedList"/>
    <dgm:cxn modelId="{FBD7018C-745C-4024-B788-9EAFD2D347EF}" type="presParOf" srcId="{AC315568-F616-4AD2-B919-C9BDCEC9C941}" destId="{D6105B50-B27E-4EF5-AEB0-B75F4EA4DF7B}" srcOrd="0" destOrd="0" presId="urn:microsoft.com/office/officeart/2008/layout/VerticalCurvedList"/>
    <dgm:cxn modelId="{CDAF229F-7ADF-4A6D-8EF0-A6DEEEB5A713}" type="presParOf" srcId="{AC315568-F616-4AD2-B919-C9BDCEC9C941}" destId="{F8571BAD-0E34-420E-9A0F-5C66DD96F17F}" srcOrd="1" destOrd="0" presId="urn:microsoft.com/office/officeart/2008/layout/VerticalCurvedList"/>
    <dgm:cxn modelId="{E66D4783-8D7F-484F-A235-42E7DB62D7F2}" type="presParOf" srcId="{AC315568-F616-4AD2-B919-C9BDCEC9C941}" destId="{78A37D15-6F97-48D6-A6DD-4918CCA1EF3C}" srcOrd="2" destOrd="0" presId="urn:microsoft.com/office/officeart/2008/layout/VerticalCurvedList"/>
    <dgm:cxn modelId="{88BD6973-3DF1-413E-A1A5-32513E0BC0C3}" type="presParOf" srcId="{AC315568-F616-4AD2-B919-C9BDCEC9C941}" destId="{7ADF9934-ED43-43F5-9DB4-F6575BFA6A26}" srcOrd="3" destOrd="0" presId="urn:microsoft.com/office/officeart/2008/layout/VerticalCurvedList"/>
    <dgm:cxn modelId="{3DB5121D-8F43-4B91-9AFE-3877EDF13601}" type="presParOf" srcId="{6745B0F2-99D1-4638-B905-EB36655A27CA}" destId="{E134247F-E3A7-4F96-AE17-6DA1D0549B0B}" srcOrd="1" destOrd="0" presId="urn:microsoft.com/office/officeart/2008/layout/VerticalCurvedList"/>
    <dgm:cxn modelId="{9B4F83F8-1661-4367-99EA-FB6F6181EA84}" type="presParOf" srcId="{6745B0F2-99D1-4638-B905-EB36655A27CA}" destId="{9E1B8F3A-C979-42A4-BCAB-D7667C9510D6}" srcOrd="2" destOrd="0" presId="urn:microsoft.com/office/officeart/2008/layout/VerticalCurvedList"/>
    <dgm:cxn modelId="{258FCA3E-2616-4622-ACDF-9473810AA3D7}" type="presParOf" srcId="{9E1B8F3A-C979-42A4-BCAB-D7667C9510D6}" destId="{E53AE235-ACA1-4F04-801E-294C539F5B13}" srcOrd="0" destOrd="0" presId="urn:microsoft.com/office/officeart/2008/layout/VerticalCurvedList"/>
    <dgm:cxn modelId="{DEAF2CF6-8FE9-49AF-ACF0-8D0585311A21}" type="presParOf" srcId="{6745B0F2-99D1-4638-B905-EB36655A27CA}" destId="{06AD3053-154F-4299-9F8E-59796CAAF89F}" srcOrd="3" destOrd="0" presId="urn:microsoft.com/office/officeart/2008/layout/VerticalCurvedList"/>
    <dgm:cxn modelId="{01971BC1-1C7F-412B-A96F-9D3999773BBC}" type="presParOf" srcId="{6745B0F2-99D1-4638-B905-EB36655A27CA}" destId="{EB19CAA6-FCFA-4C20-B03C-6EC6DE5DD466}" srcOrd="4" destOrd="0" presId="urn:microsoft.com/office/officeart/2008/layout/VerticalCurvedList"/>
    <dgm:cxn modelId="{E40D1B16-B257-44ED-B8CB-3A917C00B18C}" type="presParOf" srcId="{EB19CAA6-FCFA-4C20-B03C-6EC6DE5DD466}" destId="{5438CFEA-45C5-4D92-ADAA-82DA30E0B1EF}" srcOrd="0" destOrd="0" presId="urn:microsoft.com/office/officeart/2008/layout/VerticalCurvedList"/>
    <dgm:cxn modelId="{BC3917E8-4727-493A-962A-95A4BD21F2E9}" type="presParOf" srcId="{6745B0F2-99D1-4638-B905-EB36655A27CA}" destId="{8196390A-E9F6-437B-AC17-B8E7A9A112FB}" srcOrd="5" destOrd="0" presId="urn:microsoft.com/office/officeart/2008/layout/VerticalCurvedList"/>
    <dgm:cxn modelId="{66AD64AC-4ACA-4FB4-9D75-19465C114A18}" type="presParOf" srcId="{6745B0F2-99D1-4638-B905-EB36655A27CA}" destId="{B84DA3DC-25E6-4C0D-9B38-F5F10E5E1203}" srcOrd="6" destOrd="0" presId="urn:microsoft.com/office/officeart/2008/layout/VerticalCurvedList"/>
    <dgm:cxn modelId="{9BA649A2-DD70-4277-A933-0907554BBAC4}" type="presParOf" srcId="{B84DA3DC-25E6-4C0D-9B38-F5F10E5E1203}" destId="{8197E456-7657-4F02-B47C-F16617011E92}"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2DF614-27EF-4911-8696-46757C5BDA5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D6A409F9-6FA0-4019-B90E-730E79CEBB77}" type="pres">
      <dgm:prSet presAssocID="{C42DF614-27EF-4911-8696-46757C5BDA56}" presName="hierChild1" presStyleCnt="0">
        <dgm:presLayoutVars>
          <dgm:orgChart val="1"/>
          <dgm:chPref val="1"/>
          <dgm:dir/>
          <dgm:animOne val="branch"/>
          <dgm:animLvl val="lvl"/>
          <dgm:resizeHandles/>
        </dgm:presLayoutVars>
      </dgm:prSet>
      <dgm:spPr/>
      <dgm:t>
        <a:bodyPr/>
        <a:lstStyle/>
        <a:p>
          <a:endParaRPr lang="tr-TR"/>
        </a:p>
      </dgm:t>
    </dgm:pt>
  </dgm:ptLst>
  <dgm:cxnLst>
    <dgm:cxn modelId="{DB9A2562-D9B3-431A-BA30-876204B5A8A5}" type="presOf" srcId="{C42DF614-27EF-4911-8696-46757C5BDA56}" destId="{D6A409F9-6FA0-4019-B90E-730E79CEBB77}"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87EE2D-1826-4460-9899-DCB7BB38B2D4}"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tr-TR"/>
        </a:p>
      </dgm:t>
    </dgm:pt>
    <dgm:pt modelId="{7AE00EE0-A0DB-48BB-A89D-588C3BF99B34}">
      <dgm:prSet phldrT="[Metin]"/>
      <dgm:spPr/>
      <dgm:t>
        <a:bodyPr/>
        <a:lstStyle/>
        <a:p>
          <a:r>
            <a:rPr lang="tr-TR" dirty="0"/>
            <a:t>Ardından öğrenci 10 tane merkezi yerleştirme ile alan okul tercihi yapar.</a:t>
          </a:r>
        </a:p>
      </dgm:t>
    </dgm:pt>
    <dgm:pt modelId="{4991FC19-5603-42CF-9D3B-F71FB40BACDA}" type="parTrans" cxnId="{A1034C26-47BF-43F1-B811-1D7297735BB4}">
      <dgm:prSet/>
      <dgm:spPr/>
      <dgm:t>
        <a:bodyPr/>
        <a:lstStyle/>
        <a:p>
          <a:endParaRPr lang="tr-TR"/>
        </a:p>
      </dgm:t>
    </dgm:pt>
    <dgm:pt modelId="{8B49B8A1-6A01-4B31-831D-3078109BC499}" type="sibTrans" cxnId="{A1034C26-47BF-43F1-B811-1D7297735BB4}">
      <dgm:prSet/>
      <dgm:spPr/>
      <dgm:t>
        <a:bodyPr/>
        <a:lstStyle/>
        <a:p>
          <a:endParaRPr lang="tr-TR"/>
        </a:p>
      </dgm:t>
    </dgm:pt>
    <dgm:pt modelId="{84590BC3-4D8F-4B57-B1CA-D5A5FAABF729}">
      <dgm:prSet phldrT="[Metin]"/>
      <dgm:spPr/>
      <dgm:t>
        <a:bodyPr/>
        <a:lstStyle/>
        <a:p>
          <a:r>
            <a:rPr lang="tr-TR" dirty="0"/>
            <a:t>Tercihlerini kaydeder ve okul müdürüne onaylatır.</a:t>
          </a:r>
        </a:p>
      </dgm:t>
    </dgm:pt>
    <dgm:pt modelId="{B64EA0E8-7DB1-4D42-AFA6-EC6BE2CD00CB}" type="parTrans" cxnId="{687B682A-7619-4AA4-BD74-6185E6D91E79}">
      <dgm:prSet/>
      <dgm:spPr/>
      <dgm:t>
        <a:bodyPr/>
        <a:lstStyle/>
        <a:p>
          <a:endParaRPr lang="tr-TR"/>
        </a:p>
      </dgm:t>
    </dgm:pt>
    <dgm:pt modelId="{D271B3F2-6583-43A9-A58F-1DAF05855A79}" type="sibTrans" cxnId="{687B682A-7619-4AA4-BD74-6185E6D91E79}">
      <dgm:prSet/>
      <dgm:spPr/>
      <dgm:t>
        <a:bodyPr/>
        <a:lstStyle/>
        <a:p>
          <a:endParaRPr lang="tr-TR"/>
        </a:p>
      </dgm:t>
    </dgm:pt>
    <dgm:pt modelId="{1689F1DB-CDDD-480D-9ABB-D8990AA425C8}">
      <dgm:prSet phldrT="[Metin]"/>
      <dgm:spPr/>
      <dgm:t>
        <a:bodyPr/>
        <a:lstStyle/>
        <a:p>
          <a:r>
            <a:rPr lang="tr-TR" dirty="0"/>
            <a:t>Tercih</a:t>
          </a:r>
          <a:r>
            <a:rPr lang="tr-TR" baseline="0" dirty="0"/>
            <a:t> süresi bitene kadar tercihler değişebilir fakat okul müdürüne tekrar onaylatılmalıdır.</a:t>
          </a:r>
          <a:endParaRPr lang="tr-TR" dirty="0"/>
        </a:p>
      </dgm:t>
    </dgm:pt>
    <dgm:pt modelId="{5AB4CA0B-8B1B-4C20-BD98-032BC5E28BEA}" type="parTrans" cxnId="{FDBF7AFB-7190-4AF0-B3D9-518A185697AF}">
      <dgm:prSet/>
      <dgm:spPr/>
      <dgm:t>
        <a:bodyPr/>
        <a:lstStyle/>
        <a:p>
          <a:endParaRPr lang="tr-TR"/>
        </a:p>
      </dgm:t>
    </dgm:pt>
    <dgm:pt modelId="{9E54D353-BBFA-497B-82B8-5AA847C73E67}" type="sibTrans" cxnId="{FDBF7AFB-7190-4AF0-B3D9-518A185697AF}">
      <dgm:prSet/>
      <dgm:spPr/>
      <dgm:t>
        <a:bodyPr/>
        <a:lstStyle/>
        <a:p>
          <a:endParaRPr lang="tr-TR"/>
        </a:p>
      </dgm:t>
    </dgm:pt>
    <dgm:pt modelId="{30DA6C44-6AC2-4491-8D41-C8C9347B0655}" type="pres">
      <dgm:prSet presAssocID="{1A87EE2D-1826-4460-9899-DCB7BB38B2D4}" presName="Name0" presStyleCnt="0">
        <dgm:presLayoutVars>
          <dgm:chMax val="7"/>
          <dgm:chPref val="7"/>
          <dgm:dir/>
        </dgm:presLayoutVars>
      </dgm:prSet>
      <dgm:spPr/>
      <dgm:t>
        <a:bodyPr/>
        <a:lstStyle/>
        <a:p>
          <a:endParaRPr lang="tr-TR"/>
        </a:p>
      </dgm:t>
    </dgm:pt>
    <dgm:pt modelId="{6745B0F2-99D1-4638-B905-EB36655A27CA}" type="pres">
      <dgm:prSet presAssocID="{1A87EE2D-1826-4460-9899-DCB7BB38B2D4}" presName="Name1" presStyleCnt="0"/>
      <dgm:spPr/>
    </dgm:pt>
    <dgm:pt modelId="{AC315568-F616-4AD2-B919-C9BDCEC9C941}" type="pres">
      <dgm:prSet presAssocID="{1A87EE2D-1826-4460-9899-DCB7BB38B2D4}" presName="cycle" presStyleCnt="0"/>
      <dgm:spPr/>
    </dgm:pt>
    <dgm:pt modelId="{D6105B50-B27E-4EF5-AEB0-B75F4EA4DF7B}" type="pres">
      <dgm:prSet presAssocID="{1A87EE2D-1826-4460-9899-DCB7BB38B2D4}" presName="srcNode" presStyleLbl="node1" presStyleIdx="0" presStyleCnt="3"/>
      <dgm:spPr/>
    </dgm:pt>
    <dgm:pt modelId="{F8571BAD-0E34-420E-9A0F-5C66DD96F17F}" type="pres">
      <dgm:prSet presAssocID="{1A87EE2D-1826-4460-9899-DCB7BB38B2D4}" presName="conn" presStyleLbl="parChTrans1D2" presStyleIdx="0" presStyleCnt="1"/>
      <dgm:spPr/>
      <dgm:t>
        <a:bodyPr/>
        <a:lstStyle/>
        <a:p>
          <a:endParaRPr lang="tr-TR"/>
        </a:p>
      </dgm:t>
    </dgm:pt>
    <dgm:pt modelId="{78A37D15-6F97-48D6-A6DD-4918CCA1EF3C}" type="pres">
      <dgm:prSet presAssocID="{1A87EE2D-1826-4460-9899-DCB7BB38B2D4}" presName="extraNode" presStyleLbl="node1" presStyleIdx="0" presStyleCnt="3"/>
      <dgm:spPr/>
    </dgm:pt>
    <dgm:pt modelId="{7ADF9934-ED43-43F5-9DB4-F6575BFA6A26}" type="pres">
      <dgm:prSet presAssocID="{1A87EE2D-1826-4460-9899-DCB7BB38B2D4}" presName="dstNode" presStyleLbl="node1" presStyleIdx="0" presStyleCnt="3"/>
      <dgm:spPr/>
    </dgm:pt>
    <dgm:pt modelId="{E134247F-E3A7-4F96-AE17-6DA1D0549B0B}" type="pres">
      <dgm:prSet presAssocID="{7AE00EE0-A0DB-48BB-A89D-588C3BF99B34}" presName="text_1" presStyleLbl="node1" presStyleIdx="0" presStyleCnt="3">
        <dgm:presLayoutVars>
          <dgm:bulletEnabled val="1"/>
        </dgm:presLayoutVars>
      </dgm:prSet>
      <dgm:spPr/>
      <dgm:t>
        <a:bodyPr/>
        <a:lstStyle/>
        <a:p>
          <a:endParaRPr lang="tr-TR"/>
        </a:p>
      </dgm:t>
    </dgm:pt>
    <dgm:pt modelId="{9E1B8F3A-C979-42A4-BCAB-D7667C9510D6}" type="pres">
      <dgm:prSet presAssocID="{7AE00EE0-A0DB-48BB-A89D-588C3BF99B34}" presName="accent_1" presStyleCnt="0"/>
      <dgm:spPr/>
    </dgm:pt>
    <dgm:pt modelId="{E53AE235-ACA1-4F04-801E-294C539F5B13}" type="pres">
      <dgm:prSet presAssocID="{7AE00EE0-A0DB-48BB-A89D-588C3BF99B34}" presName="accentRepeatNode" presStyleLbl="solidFgAcc1" presStyleIdx="0" presStyleCnt="3"/>
      <dgm:spPr/>
    </dgm:pt>
    <dgm:pt modelId="{06AD3053-154F-4299-9F8E-59796CAAF89F}" type="pres">
      <dgm:prSet presAssocID="{84590BC3-4D8F-4B57-B1CA-D5A5FAABF729}" presName="text_2" presStyleLbl="node1" presStyleIdx="1" presStyleCnt="3">
        <dgm:presLayoutVars>
          <dgm:bulletEnabled val="1"/>
        </dgm:presLayoutVars>
      </dgm:prSet>
      <dgm:spPr/>
      <dgm:t>
        <a:bodyPr/>
        <a:lstStyle/>
        <a:p>
          <a:endParaRPr lang="tr-TR"/>
        </a:p>
      </dgm:t>
    </dgm:pt>
    <dgm:pt modelId="{EB19CAA6-FCFA-4C20-B03C-6EC6DE5DD466}" type="pres">
      <dgm:prSet presAssocID="{84590BC3-4D8F-4B57-B1CA-D5A5FAABF729}" presName="accent_2" presStyleCnt="0"/>
      <dgm:spPr/>
    </dgm:pt>
    <dgm:pt modelId="{5438CFEA-45C5-4D92-ADAA-82DA30E0B1EF}" type="pres">
      <dgm:prSet presAssocID="{84590BC3-4D8F-4B57-B1CA-D5A5FAABF729}" presName="accentRepeatNode" presStyleLbl="solidFgAcc1" presStyleIdx="1" presStyleCnt="3"/>
      <dgm:spPr/>
    </dgm:pt>
    <dgm:pt modelId="{8196390A-E9F6-437B-AC17-B8E7A9A112FB}" type="pres">
      <dgm:prSet presAssocID="{1689F1DB-CDDD-480D-9ABB-D8990AA425C8}" presName="text_3" presStyleLbl="node1" presStyleIdx="2" presStyleCnt="3">
        <dgm:presLayoutVars>
          <dgm:bulletEnabled val="1"/>
        </dgm:presLayoutVars>
      </dgm:prSet>
      <dgm:spPr/>
      <dgm:t>
        <a:bodyPr/>
        <a:lstStyle/>
        <a:p>
          <a:endParaRPr lang="tr-TR"/>
        </a:p>
      </dgm:t>
    </dgm:pt>
    <dgm:pt modelId="{B84DA3DC-25E6-4C0D-9B38-F5F10E5E1203}" type="pres">
      <dgm:prSet presAssocID="{1689F1DB-CDDD-480D-9ABB-D8990AA425C8}" presName="accent_3" presStyleCnt="0"/>
      <dgm:spPr/>
    </dgm:pt>
    <dgm:pt modelId="{8197E456-7657-4F02-B47C-F16617011E92}" type="pres">
      <dgm:prSet presAssocID="{1689F1DB-CDDD-480D-9ABB-D8990AA425C8}" presName="accentRepeatNode" presStyleLbl="solidFgAcc1" presStyleIdx="2" presStyleCnt="3"/>
      <dgm:spPr/>
    </dgm:pt>
  </dgm:ptLst>
  <dgm:cxnLst>
    <dgm:cxn modelId="{687B682A-7619-4AA4-BD74-6185E6D91E79}" srcId="{1A87EE2D-1826-4460-9899-DCB7BB38B2D4}" destId="{84590BC3-4D8F-4B57-B1CA-D5A5FAABF729}" srcOrd="1" destOrd="0" parTransId="{B64EA0E8-7DB1-4D42-AFA6-EC6BE2CD00CB}" sibTransId="{D271B3F2-6583-43A9-A58F-1DAF05855A79}"/>
    <dgm:cxn modelId="{0E059FA6-FFDF-4D3C-93B9-4DD015D430E6}" type="presOf" srcId="{84590BC3-4D8F-4B57-B1CA-D5A5FAABF729}" destId="{06AD3053-154F-4299-9F8E-59796CAAF89F}" srcOrd="0" destOrd="0" presId="urn:microsoft.com/office/officeart/2008/layout/VerticalCurvedList"/>
    <dgm:cxn modelId="{D7351EFC-7769-42AD-9E87-8142DB485529}" type="presOf" srcId="{7AE00EE0-A0DB-48BB-A89D-588C3BF99B34}" destId="{E134247F-E3A7-4F96-AE17-6DA1D0549B0B}" srcOrd="0" destOrd="0" presId="urn:microsoft.com/office/officeart/2008/layout/VerticalCurvedList"/>
    <dgm:cxn modelId="{AF161C93-70F4-4FEA-9D37-3086DA5C7A3B}" type="presOf" srcId="{1A87EE2D-1826-4460-9899-DCB7BB38B2D4}" destId="{30DA6C44-6AC2-4491-8D41-C8C9347B0655}" srcOrd="0" destOrd="0" presId="urn:microsoft.com/office/officeart/2008/layout/VerticalCurvedList"/>
    <dgm:cxn modelId="{A1034C26-47BF-43F1-B811-1D7297735BB4}" srcId="{1A87EE2D-1826-4460-9899-DCB7BB38B2D4}" destId="{7AE00EE0-A0DB-48BB-A89D-588C3BF99B34}" srcOrd="0" destOrd="0" parTransId="{4991FC19-5603-42CF-9D3B-F71FB40BACDA}" sibTransId="{8B49B8A1-6A01-4B31-831D-3078109BC499}"/>
    <dgm:cxn modelId="{61707274-64F7-4087-A097-918DA941C5CE}" type="presOf" srcId="{8B49B8A1-6A01-4B31-831D-3078109BC499}" destId="{F8571BAD-0E34-420E-9A0F-5C66DD96F17F}" srcOrd="0" destOrd="0" presId="urn:microsoft.com/office/officeart/2008/layout/VerticalCurvedList"/>
    <dgm:cxn modelId="{FDBF7AFB-7190-4AF0-B3D9-518A185697AF}" srcId="{1A87EE2D-1826-4460-9899-DCB7BB38B2D4}" destId="{1689F1DB-CDDD-480D-9ABB-D8990AA425C8}" srcOrd="2" destOrd="0" parTransId="{5AB4CA0B-8B1B-4C20-BD98-032BC5E28BEA}" sibTransId="{9E54D353-BBFA-497B-82B8-5AA847C73E67}"/>
    <dgm:cxn modelId="{A4CBC2C4-99D0-49AB-A21D-B92577EB291B}" type="presOf" srcId="{1689F1DB-CDDD-480D-9ABB-D8990AA425C8}" destId="{8196390A-E9F6-437B-AC17-B8E7A9A112FB}" srcOrd="0" destOrd="0" presId="urn:microsoft.com/office/officeart/2008/layout/VerticalCurvedList"/>
    <dgm:cxn modelId="{A65A2828-4B0D-4ED2-99A3-521C77EFA186}" type="presParOf" srcId="{30DA6C44-6AC2-4491-8D41-C8C9347B0655}" destId="{6745B0F2-99D1-4638-B905-EB36655A27CA}" srcOrd="0" destOrd="0" presId="urn:microsoft.com/office/officeart/2008/layout/VerticalCurvedList"/>
    <dgm:cxn modelId="{3A39E0DD-B7FC-4721-9752-472EA2B448DF}" type="presParOf" srcId="{6745B0F2-99D1-4638-B905-EB36655A27CA}" destId="{AC315568-F616-4AD2-B919-C9BDCEC9C941}" srcOrd="0" destOrd="0" presId="urn:microsoft.com/office/officeart/2008/layout/VerticalCurvedList"/>
    <dgm:cxn modelId="{FBD7018C-745C-4024-B788-9EAFD2D347EF}" type="presParOf" srcId="{AC315568-F616-4AD2-B919-C9BDCEC9C941}" destId="{D6105B50-B27E-4EF5-AEB0-B75F4EA4DF7B}" srcOrd="0" destOrd="0" presId="urn:microsoft.com/office/officeart/2008/layout/VerticalCurvedList"/>
    <dgm:cxn modelId="{CDAF229F-7ADF-4A6D-8EF0-A6DEEEB5A713}" type="presParOf" srcId="{AC315568-F616-4AD2-B919-C9BDCEC9C941}" destId="{F8571BAD-0E34-420E-9A0F-5C66DD96F17F}" srcOrd="1" destOrd="0" presId="urn:microsoft.com/office/officeart/2008/layout/VerticalCurvedList"/>
    <dgm:cxn modelId="{E66D4783-8D7F-484F-A235-42E7DB62D7F2}" type="presParOf" srcId="{AC315568-F616-4AD2-B919-C9BDCEC9C941}" destId="{78A37D15-6F97-48D6-A6DD-4918CCA1EF3C}" srcOrd="2" destOrd="0" presId="urn:microsoft.com/office/officeart/2008/layout/VerticalCurvedList"/>
    <dgm:cxn modelId="{88BD6973-3DF1-413E-A1A5-32513E0BC0C3}" type="presParOf" srcId="{AC315568-F616-4AD2-B919-C9BDCEC9C941}" destId="{7ADF9934-ED43-43F5-9DB4-F6575BFA6A26}" srcOrd="3" destOrd="0" presId="urn:microsoft.com/office/officeart/2008/layout/VerticalCurvedList"/>
    <dgm:cxn modelId="{3DB5121D-8F43-4B91-9AFE-3877EDF13601}" type="presParOf" srcId="{6745B0F2-99D1-4638-B905-EB36655A27CA}" destId="{E134247F-E3A7-4F96-AE17-6DA1D0549B0B}" srcOrd="1" destOrd="0" presId="urn:microsoft.com/office/officeart/2008/layout/VerticalCurvedList"/>
    <dgm:cxn modelId="{9B4F83F8-1661-4367-99EA-FB6F6181EA84}" type="presParOf" srcId="{6745B0F2-99D1-4638-B905-EB36655A27CA}" destId="{9E1B8F3A-C979-42A4-BCAB-D7667C9510D6}" srcOrd="2" destOrd="0" presId="urn:microsoft.com/office/officeart/2008/layout/VerticalCurvedList"/>
    <dgm:cxn modelId="{258FCA3E-2616-4622-ACDF-9473810AA3D7}" type="presParOf" srcId="{9E1B8F3A-C979-42A4-BCAB-D7667C9510D6}" destId="{E53AE235-ACA1-4F04-801E-294C539F5B13}" srcOrd="0" destOrd="0" presId="urn:microsoft.com/office/officeart/2008/layout/VerticalCurvedList"/>
    <dgm:cxn modelId="{DEAF2CF6-8FE9-49AF-ACF0-8D0585311A21}" type="presParOf" srcId="{6745B0F2-99D1-4638-B905-EB36655A27CA}" destId="{06AD3053-154F-4299-9F8E-59796CAAF89F}" srcOrd="3" destOrd="0" presId="urn:microsoft.com/office/officeart/2008/layout/VerticalCurvedList"/>
    <dgm:cxn modelId="{01971BC1-1C7F-412B-A96F-9D3999773BBC}" type="presParOf" srcId="{6745B0F2-99D1-4638-B905-EB36655A27CA}" destId="{EB19CAA6-FCFA-4C20-B03C-6EC6DE5DD466}" srcOrd="4" destOrd="0" presId="urn:microsoft.com/office/officeart/2008/layout/VerticalCurvedList"/>
    <dgm:cxn modelId="{E40D1B16-B257-44ED-B8CB-3A917C00B18C}" type="presParOf" srcId="{EB19CAA6-FCFA-4C20-B03C-6EC6DE5DD466}" destId="{5438CFEA-45C5-4D92-ADAA-82DA30E0B1EF}" srcOrd="0" destOrd="0" presId="urn:microsoft.com/office/officeart/2008/layout/VerticalCurvedList"/>
    <dgm:cxn modelId="{BC3917E8-4727-493A-962A-95A4BD21F2E9}" type="presParOf" srcId="{6745B0F2-99D1-4638-B905-EB36655A27CA}" destId="{8196390A-E9F6-437B-AC17-B8E7A9A112FB}" srcOrd="5" destOrd="0" presId="urn:microsoft.com/office/officeart/2008/layout/VerticalCurvedList"/>
    <dgm:cxn modelId="{66AD64AC-4ACA-4FB4-9D75-19465C114A18}" type="presParOf" srcId="{6745B0F2-99D1-4638-B905-EB36655A27CA}" destId="{B84DA3DC-25E6-4C0D-9B38-F5F10E5E1203}" srcOrd="6" destOrd="0" presId="urn:microsoft.com/office/officeart/2008/layout/VerticalCurvedList"/>
    <dgm:cxn modelId="{9BA649A2-DD70-4277-A933-0907554BBAC4}" type="presParOf" srcId="{B84DA3DC-25E6-4C0D-9B38-F5F10E5E1203}" destId="{8197E456-7657-4F02-B47C-F16617011E92}"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F7CBC-D7EE-465F-9798-AC317B10752D}">
      <dsp:nvSpPr>
        <dsp:cNvPr id="0" name=""/>
        <dsp:cNvSpPr/>
      </dsp:nvSpPr>
      <dsp:spPr>
        <a:xfrm>
          <a:off x="3231683" y="-31510"/>
          <a:ext cx="4971888" cy="4971888"/>
        </a:xfrm>
        <a:prstGeom prst="circularArrow">
          <a:avLst>
            <a:gd name="adj1" fmla="val 5544"/>
            <a:gd name="adj2" fmla="val 330680"/>
            <a:gd name="adj3" fmla="val 14481252"/>
            <a:gd name="adj4" fmla="val 1697000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5F4DB0-C714-4B69-97F1-AB735D8875EC}">
      <dsp:nvSpPr>
        <dsp:cNvPr id="0" name=""/>
        <dsp:cNvSpPr/>
      </dsp:nvSpPr>
      <dsp:spPr>
        <a:xfrm>
          <a:off x="4924753" y="462"/>
          <a:ext cx="1585748" cy="7928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a:t>Liseler nasıl öğrenci alıyor ?</a:t>
          </a:r>
        </a:p>
      </dsp:txBody>
      <dsp:txXfrm>
        <a:off x="4963458" y="39167"/>
        <a:ext cx="1508338" cy="715464"/>
      </dsp:txXfrm>
    </dsp:sp>
    <dsp:sp modelId="{A57F71CB-72BE-4E23-B11A-341F52E1367A}">
      <dsp:nvSpPr>
        <dsp:cNvPr id="0" name=""/>
        <dsp:cNvSpPr/>
      </dsp:nvSpPr>
      <dsp:spPr>
        <a:xfrm>
          <a:off x="6582398" y="798742"/>
          <a:ext cx="1585748" cy="7928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Sınavla Alan Liseler</a:t>
          </a:r>
          <a:endParaRPr lang="tr-TR" sz="1200" kern="1200" dirty="0"/>
        </a:p>
      </dsp:txBody>
      <dsp:txXfrm>
        <a:off x="6621103" y="837447"/>
        <a:ext cx="1508338" cy="715464"/>
      </dsp:txXfrm>
    </dsp:sp>
    <dsp:sp modelId="{5CE225FC-92C9-44C3-A045-82515A46F2C8}">
      <dsp:nvSpPr>
        <dsp:cNvPr id="0" name=""/>
        <dsp:cNvSpPr/>
      </dsp:nvSpPr>
      <dsp:spPr>
        <a:xfrm>
          <a:off x="6991803" y="2592460"/>
          <a:ext cx="1585748" cy="7928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Adrese Dayalı Alan Liseler</a:t>
          </a:r>
          <a:endParaRPr lang="tr-TR" sz="1200" kern="1200" dirty="0"/>
        </a:p>
      </dsp:txBody>
      <dsp:txXfrm>
        <a:off x="7030508" y="2631165"/>
        <a:ext cx="1508338" cy="715464"/>
      </dsp:txXfrm>
    </dsp:sp>
    <dsp:sp modelId="{C8358884-24E9-4E68-A45F-132A073164A6}">
      <dsp:nvSpPr>
        <dsp:cNvPr id="0" name=""/>
        <dsp:cNvSpPr/>
      </dsp:nvSpPr>
      <dsp:spPr>
        <a:xfrm>
          <a:off x="5844677" y="4030911"/>
          <a:ext cx="1585748" cy="7928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Yetenek Sınavı ile Alan Liseler</a:t>
          </a:r>
          <a:endParaRPr lang="tr-TR" sz="1200" kern="1200" dirty="0"/>
        </a:p>
      </dsp:txBody>
      <dsp:txXfrm>
        <a:off x="5883382" y="4069616"/>
        <a:ext cx="1508338" cy="715464"/>
      </dsp:txXfrm>
    </dsp:sp>
    <dsp:sp modelId="{E877CFB3-5B9A-443D-9A3A-68C3AF5782EA}">
      <dsp:nvSpPr>
        <dsp:cNvPr id="0" name=""/>
        <dsp:cNvSpPr/>
      </dsp:nvSpPr>
      <dsp:spPr>
        <a:xfrm>
          <a:off x="4004829" y="4030911"/>
          <a:ext cx="1585748" cy="79287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LGS Tercihleri nasıl yapılacak ?</a:t>
          </a:r>
          <a:endParaRPr lang="tr-TR" sz="1200" kern="1200" dirty="0"/>
        </a:p>
      </dsp:txBody>
      <dsp:txXfrm>
        <a:off x="4043534" y="4069616"/>
        <a:ext cx="1508338" cy="715464"/>
      </dsp:txXfrm>
    </dsp:sp>
    <dsp:sp modelId="{F7F4375A-6385-44AC-9B37-174148055471}">
      <dsp:nvSpPr>
        <dsp:cNvPr id="0" name=""/>
        <dsp:cNvSpPr/>
      </dsp:nvSpPr>
      <dsp:spPr>
        <a:xfrm>
          <a:off x="2857703" y="2592460"/>
          <a:ext cx="1585748" cy="7928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Yerleştirme işlemleri kavramları ve kuralları</a:t>
          </a:r>
          <a:endParaRPr lang="tr-TR" sz="1200" kern="1200" dirty="0"/>
        </a:p>
      </dsp:txBody>
      <dsp:txXfrm>
        <a:off x="2896408" y="2631165"/>
        <a:ext cx="1508338" cy="715464"/>
      </dsp:txXfrm>
    </dsp:sp>
    <dsp:sp modelId="{B6A54F28-566A-4746-B3DB-0E97FEB90E40}">
      <dsp:nvSpPr>
        <dsp:cNvPr id="0" name=""/>
        <dsp:cNvSpPr/>
      </dsp:nvSpPr>
      <dsp:spPr>
        <a:xfrm>
          <a:off x="3267107" y="798742"/>
          <a:ext cx="1585748" cy="7928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Tercih işlemleri sıralı</a:t>
          </a:r>
          <a:endParaRPr lang="tr-TR" sz="1200" kern="1200" dirty="0"/>
        </a:p>
      </dsp:txBody>
      <dsp:txXfrm>
        <a:off x="3305812" y="837447"/>
        <a:ext cx="1508338" cy="715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9B39D-24D3-40B6-9D05-0EFFDEB8D049}">
      <dsp:nvSpPr>
        <dsp:cNvPr id="0" name=""/>
        <dsp:cNvSpPr/>
      </dsp:nvSpPr>
      <dsp:spPr>
        <a:xfrm>
          <a:off x="3466133" y="1929721"/>
          <a:ext cx="481040" cy="916617"/>
        </a:xfrm>
        <a:custGeom>
          <a:avLst/>
          <a:gdLst/>
          <a:ahLst/>
          <a:cxnLst/>
          <a:rect l="0" t="0" r="0" b="0"/>
          <a:pathLst>
            <a:path>
              <a:moveTo>
                <a:pt x="0" y="0"/>
              </a:moveTo>
              <a:lnTo>
                <a:pt x="240520" y="0"/>
              </a:lnTo>
              <a:lnTo>
                <a:pt x="240520" y="916617"/>
              </a:lnTo>
              <a:lnTo>
                <a:pt x="481040" y="916617"/>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680774" y="2362150"/>
        <a:ext cx="51758" cy="51758"/>
      </dsp:txXfrm>
    </dsp:sp>
    <dsp:sp modelId="{09D2CE36-D7A9-4EA8-A6EF-ECE4DDD92D7C}">
      <dsp:nvSpPr>
        <dsp:cNvPr id="0" name=""/>
        <dsp:cNvSpPr/>
      </dsp:nvSpPr>
      <dsp:spPr>
        <a:xfrm>
          <a:off x="3466133" y="1884001"/>
          <a:ext cx="481040" cy="91440"/>
        </a:xfrm>
        <a:custGeom>
          <a:avLst/>
          <a:gdLst/>
          <a:ahLst/>
          <a:cxnLst/>
          <a:rect l="0" t="0" r="0" b="0"/>
          <a:pathLst>
            <a:path>
              <a:moveTo>
                <a:pt x="0" y="45720"/>
              </a:moveTo>
              <a:lnTo>
                <a:pt x="481040" y="4572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694628" y="1917694"/>
        <a:ext cx="24052" cy="24052"/>
      </dsp:txXfrm>
    </dsp:sp>
    <dsp:sp modelId="{0B2FB501-D71D-4496-8114-DBE44862B48F}">
      <dsp:nvSpPr>
        <dsp:cNvPr id="0" name=""/>
        <dsp:cNvSpPr/>
      </dsp:nvSpPr>
      <dsp:spPr>
        <a:xfrm>
          <a:off x="3466133" y="1013103"/>
          <a:ext cx="481040" cy="916617"/>
        </a:xfrm>
        <a:custGeom>
          <a:avLst/>
          <a:gdLst/>
          <a:ahLst/>
          <a:cxnLst/>
          <a:rect l="0" t="0" r="0" b="0"/>
          <a:pathLst>
            <a:path>
              <a:moveTo>
                <a:pt x="0" y="916617"/>
              </a:moveTo>
              <a:lnTo>
                <a:pt x="240520" y="916617"/>
              </a:lnTo>
              <a:lnTo>
                <a:pt x="240520" y="0"/>
              </a:lnTo>
              <a:lnTo>
                <a:pt x="481040" y="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680774" y="1445532"/>
        <a:ext cx="51758" cy="51758"/>
      </dsp:txXfrm>
    </dsp:sp>
    <dsp:sp modelId="{CADB7BF9-04A0-4F8D-818B-D3047168A3EF}">
      <dsp:nvSpPr>
        <dsp:cNvPr id="0" name=""/>
        <dsp:cNvSpPr/>
      </dsp:nvSpPr>
      <dsp:spPr>
        <a:xfrm rot="16200000">
          <a:off x="695881" y="1089190"/>
          <a:ext cx="3859442" cy="16810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a:t>LİSELER NASIL ÖĞRENCİ ALIYOR ? </a:t>
          </a:r>
        </a:p>
        <a:p>
          <a:pPr lvl="0" algn="ctr" defTabSz="1377950">
            <a:lnSpc>
              <a:spcPct val="90000"/>
            </a:lnSpc>
            <a:spcBef>
              <a:spcPct val="0"/>
            </a:spcBef>
            <a:spcAft>
              <a:spcPct val="35000"/>
            </a:spcAft>
          </a:pPr>
          <a:r>
            <a:rPr lang="tr-TR" sz="3100" kern="1200" dirty="0"/>
            <a:t>KONU İÇERİĞİ</a:t>
          </a:r>
        </a:p>
      </dsp:txBody>
      <dsp:txXfrm>
        <a:off x="695881" y="1089190"/>
        <a:ext cx="3859442" cy="1681061"/>
      </dsp:txXfrm>
    </dsp:sp>
    <dsp:sp modelId="{4B63C870-D54A-49D8-9FDB-201F1C906E84}">
      <dsp:nvSpPr>
        <dsp:cNvPr id="0" name=""/>
        <dsp:cNvSpPr/>
      </dsp:nvSpPr>
      <dsp:spPr>
        <a:xfrm>
          <a:off x="3947174" y="646456"/>
          <a:ext cx="2405204" cy="7332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tr-TR" sz="2600" kern="1200" dirty="0"/>
            <a:t>LGS puanıyla alan liseler</a:t>
          </a:r>
        </a:p>
      </dsp:txBody>
      <dsp:txXfrm>
        <a:off x="3947174" y="646456"/>
        <a:ext cx="2405204" cy="733293"/>
      </dsp:txXfrm>
    </dsp:sp>
    <dsp:sp modelId="{BDD4BC4D-288B-4D13-A0E3-26B39A510282}">
      <dsp:nvSpPr>
        <dsp:cNvPr id="0" name=""/>
        <dsp:cNvSpPr/>
      </dsp:nvSpPr>
      <dsp:spPr>
        <a:xfrm>
          <a:off x="3947174" y="1563074"/>
          <a:ext cx="2405204" cy="7332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tr-TR" sz="2600" kern="1200" dirty="0"/>
            <a:t>Adrese dayalı alan liseler</a:t>
          </a:r>
        </a:p>
      </dsp:txBody>
      <dsp:txXfrm>
        <a:off x="3947174" y="1563074"/>
        <a:ext cx="2405204" cy="733293"/>
      </dsp:txXfrm>
    </dsp:sp>
    <dsp:sp modelId="{A5101AEC-E672-4443-BB7D-541CA9FD9F0D}">
      <dsp:nvSpPr>
        <dsp:cNvPr id="0" name=""/>
        <dsp:cNvSpPr/>
      </dsp:nvSpPr>
      <dsp:spPr>
        <a:xfrm>
          <a:off x="3947174" y="2479691"/>
          <a:ext cx="2405204" cy="7332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tr-TR" sz="2600" kern="1200" dirty="0"/>
            <a:t>Yetenek sınavı ile alan liseler</a:t>
          </a:r>
        </a:p>
      </dsp:txBody>
      <dsp:txXfrm>
        <a:off x="3947174" y="2479691"/>
        <a:ext cx="2405204" cy="7332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2968A-B7F7-4244-8062-7445A9E31432}">
      <dsp:nvSpPr>
        <dsp:cNvPr id="0" name=""/>
        <dsp:cNvSpPr/>
      </dsp:nvSpPr>
      <dsp:spPr>
        <a:xfrm>
          <a:off x="4064000" y="912981"/>
          <a:ext cx="2466297" cy="91440"/>
        </a:xfrm>
        <a:custGeom>
          <a:avLst/>
          <a:gdLst/>
          <a:ahLst/>
          <a:cxnLst/>
          <a:rect l="0" t="0" r="0" b="0"/>
          <a:pathLst>
            <a:path>
              <a:moveTo>
                <a:pt x="0" y="45720"/>
              </a:moveTo>
              <a:lnTo>
                <a:pt x="2466297" y="45720"/>
              </a:lnTo>
              <a:lnTo>
                <a:pt x="2466297" y="73877"/>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A54F21-E36A-4539-801E-2100200F5A75}">
      <dsp:nvSpPr>
        <dsp:cNvPr id="0" name=""/>
        <dsp:cNvSpPr/>
      </dsp:nvSpPr>
      <dsp:spPr>
        <a:xfrm>
          <a:off x="4018280" y="958701"/>
          <a:ext cx="91440" cy="403767"/>
        </a:xfrm>
        <a:custGeom>
          <a:avLst/>
          <a:gdLst/>
          <a:ahLst/>
          <a:cxnLst/>
          <a:rect l="0" t="0" r="0" b="0"/>
          <a:pathLst>
            <a:path>
              <a:moveTo>
                <a:pt x="45720" y="0"/>
              </a:moveTo>
              <a:lnTo>
                <a:pt x="45720" y="403767"/>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F10F38-53C3-41C3-9532-33CDE0ED61D3}">
      <dsp:nvSpPr>
        <dsp:cNvPr id="0" name=""/>
        <dsp:cNvSpPr/>
      </dsp:nvSpPr>
      <dsp:spPr>
        <a:xfrm>
          <a:off x="1723350" y="958701"/>
          <a:ext cx="2340649" cy="403767"/>
        </a:xfrm>
        <a:custGeom>
          <a:avLst/>
          <a:gdLst/>
          <a:ahLst/>
          <a:cxnLst/>
          <a:rect l="0" t="0" r="0" b="0"/>
          <a:pathLst>
            <a:path>
              <a:moveTo>
                <a:pt x="2340649" y="0"/>
              </a:moveTo>
              <a:lnTo>
                <a:pt x="2340649" y="202440"/>
              </a:lnTo>
              <a:lnTo>
                <a:pt x="0" y="202440"/>
              </a:lnTo>
              <a:lnTo>
                <a:pt x="0" y="403767"/>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E4823-426D-43E4-9F6B-30A30941B056}">
      <dsp:nvSpPr>
        <dsp:cNvPr id="0" name=""/>
        <dsp:cNvSpPr/>
      </dsp:nvSpPr>
      <dsp:spPr>
        <a:xfrm>
          <a:off x="3105298" y="0"/>
          <a:ext cx="1917402" cy="9587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a:t>Yerleştirme</a:t>
          </a:r>
        </a:p>
      </dsp:txBody>
      <dsp:txXfrm>
        <a:off x="3105298" y="0"/>
        <a:ext cx="1917402" cy="958701"/>
      </dsp:txXfrm>
    </dsp:sp>
    <dsp:sp modelId="{FA23D291-38DE-46CC-A9B6-F078F82E65E0}">
      <dsp:nvSpPr>
        <dsp:cNvPr id="0" name=""/>
        <dsp:cNvSpPr/>
      </dsp:nvSpPr>
      <dsp:spPr>
        <a:xfrm>
          <a:off x="764649" y="1362468"/>
          <a:ext cx="1917402" cy="9587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a:t>Pansiyonlu Okullar</a:t>
          </a:r>
        </a:p>
      </dsp:txBody>
      <dsp:txXfrm>
        <a:off x="764649" y="1362468"/>
        <a:ext cx="1917402" cy="958701"/>
      </dsp:txXfrm>
    </dsp:sp>
    <dsp:sp modelId="{5DDBE877-4620-4752-8644-8F97081321A8}">
      <dsp:nvSpPr>
        <dsp:cNvPr id="0" name=""/>
        <dsp:cNvSpPr/>
      </dsp:nvSpPr>
      <dsp:spPr>
        <a:xfrm>
          <a:off x="3105298" y="1362468"/>
          <a:ext cx="1917402" cy="9587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a:t>Yerel Yerleştirme</a:t>
          </a:r>
        </a:p>
      </dsp:txBody>
      <dsp:txXfrm>
        <a:off x="3105298" y="1362468"/>
        <a:ext cx="1917402" cy="958701"/>
      </dsp:txXfrm>
    </dsp:sp>
    <dsp:sp modelId="{D8FFA8E8-2DC5-456F-8C09-C2783E845B12}">
      <dsp:nvSpPr>
        <dsp:cNvPr id="0" name=""/>
        <dsp:cNvSpPr/>
      </dsp:nvSpPr>
      <dsp:spPr>
        <a:xfrm>
          <a:off x="5571595" y="986858"/>
          <a:ext cx="1917402" cy="9587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a:t>Merkezi Yerleştirme</a:t>
          </a:r>
        </a:p>
      </dsp:txBody>
      <dsp:txXfrm>
        <a:off x="5571595" y="986858"/>
        <a:ext cx="1917402" cy="9587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71BAD-0E34-420E-9A0F-5C66DD96F17F}">
      <dsp:nvSpPr>
        <dsp:cNvPr id="0" name=""/>
        <dsp:cNvSpPr/>
      </dsp:nvSpPr>
      <dsp:spPr>
        <a:xfrm>
          <a:off x="-5024242" y="-769765"/>
          <a:ext cx="5983514" cy="5983514"/>
        </a:xfrm>
        <a:prstGeom prst="blockArc">
          <a:avLst>
            <a:gd name="adj1" fmla="val 18900000"/>
            <a:gd name="adj2" fmla="val 2700000"/>
            <a:gd name="adj3" fmla="val 361"/>
          </a:avLst>
        </a:pr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34247F-E3A7-4F96-AE17-6DA1D0549B0B}">
      <dsp:nvSpPr>
        <dsp:cNvPr id="0" name=""/>
        <dsp:cNvSpPr/>
      </dsp:nvSpPr>
      <dsp:spPr>
        <a:xfrm>
          <a:off x="616963" y="444398"/>
          <a:ext cx="7449848" cy="8887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5482" tIns="48260" rIns="48260" bIns="48260" numCol="1" spcCol="1270" anchor="ctr" anchorCtr="0">
          <a:noAutofit/>
        </a:bodyPr>
        <a:lstStyle/>
        <a:p>
          <a:pPr lvl="0" algn="l" defTabSz="844550">
            <a:lnSpc>
              <a:spcPct val="90000"/>
            </a:lnSpc>
            <a:spcBef>
              <a:spcPct val="0"/>
            </a:spcBef>
            <a:spcAft>
              <a:spcPct val="35000"/>
            </a:spcAft>
          </a:pPr>
          <a:r>
            <a:rPr lang="tr-TR" sz="1900" kern="1200" dirty="0"/>
            <a:t>İlk adımda öğrenci sınava girsin yada girmesin,5 tane yerel yerleştirme tercihi yapar.</a:t>
          </a:r>
        </a:p>
      </dsp:txBody>
      <dsp:txXfrm>
        <a:off x="616963" y="444398"/>
        <a:ext cx="7449848" cy="888796"/>
      </dsp:txXfrm>
    </dsp:sp>
    <dsp:sp modelId="{E53AE235-ACA1-4F04-801E-294C539F5B13}">
      <dsp:nvSpPr>
        <dsp:cNvPr id="0" name=""/>
        <dsp:cNvSpPr/>
      </dsp:nvSpPr>
      <dsp:spPr>
        <a:xfrm>
          <a:off x="61465" y="333298"/>
          <a:ext cx="1110996" cy="11109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AD3053-154F-4299-9F8E-59796CAAF89F}">
      <dsp:nvSpPr>
        <dsp:cNvPr id="0" name=""/>
        <dsp:cNvSpPr/>
      </dsp:nvSpPr>
      <dsp:spPr>
        <a:xfrm>
          <a:off x="940041" y="1777593"/>
          <a:ext cx="7126770" cy="888796"/>
        </a:xfrm>
        <a:prstGeom prst="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5482" tIns="48260" rIns="48260" bIns="48260" numCol="1" spcCol="1270" anchor="ctr" anchorCtr="0">
          <a:noAutofit/>
        </a:bodyPr>
        <a:lstStyle/>
        <a:p>
          <a:pPr lvl="0" algn="l" defTabSz="844550">
            <a:lnSpc>
              <a:spcPct val="90000"/>
            </a:lnSpc>
            <a:spcBef>
              <a:spcPct val="0"/>
            </a:spcBef>
            <a:spcAft>
              <a:spcPct val="35000"/>
            </a:spcAft>
          </a:pPr>
          <a:r>
            <a:rPr lang="tr-TR" sz="1900" kern="1200" dirty="0"/>
            <a:t>Bu yerel yerleştirme tercihlerinden 3 tanesi kayıt alanında olmalı ve aynı lise türünden 3’ten fazla tercih yapılamaz.</a:t>
          </a:r>
        </a:p>
      </dsp:txBody>
      <dsp:txXfrm>
        <a:off x="940041" y="1777593"/>
        <a:ext cx="7126770" cy="888796"/>
      </dsp:txXfrm>
    </dsp:sp>
    <dsp:sp modelId="{5438CFEA-45C5-4D92-ADAA-82DA30E0B1EF}">
      <dsp:nvSpPr>
        <dsp:cNvPr id="0" name=""/>
        <dsp:cNvSpPr/>
      </dsp:nvSpPr>
      <dsp:spPr>
        <a:xfrm>
          <a:off x="384543" y="1666494"/>
          <a:ext cx="1110996" cy="1110996"/>
        </a:xfrm>
        <a:prstGeom prst="ellipse">
          <a:avLst/>
        </a:prstGeom>
        <a:solidFill>
          <a:schemeClr val="lt1">
            <a:hueOff val="0"/>
            <a:satOff val="0"/>
            <a:lumOff val="0"/>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dsp:style>
    </dsp:sp>
    <dsp:sp modelId="{8196390A-E9F6-437B-AC17-B8E7A9A112FB}">
      <dsp:nvSpPr>
        <dsp:cNvPr id="0" name=""/>
        <dsp:cNvSpPr/>
      </dsp:nvSpPr>
      <dsp:spPr>
        <a:xfrm>
          <a:off x="616963" y="3110788"/>
          <a:ext cx="7449848" cy="888796"/>
        </a:xfrm>
        <a:prstGeom prst="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5482" tIns="48260" rIns="48260" bIns="48260" numCol="1" spcCol="1270" anchor="ctr" anchorCtr="0">
          <a:noAutofit/>
        </a:bodyPr>
        <a:lstStyle/>
        <a:p>
          <a:pPr lvl="0" algn="l" defTabSz="844550">
            <a:lnSpc>
              <a:spcPct val="90000"/>
            </a:lnSpc>
            <a:spcBef>
              <a:spcPct val="0"/>
            </a:spcBef>
            <a:spcAft>
              <a:spcPct val="35000"/>
            </a:spcAft>
          </a:pPr>
          <a:r>
            <a:rPr lang="tr-TR" sz="1900" kern="1200" dirty="0"/>
            <a:t>Ardından öğrenci istiyorsa pansiyonlu okul tercihinden 5 tane yapabilir. Aman dikkat pansiyonlu okul tercihi zorunlu değildir.</a:t>
          </a:r>
        </a:p>
      </dsp:txBody>
      <dsp:txXfrm>
        <a:off x="616963" y="3110788"/>
        <a:ext cx="7449848" cy="888796"/>
      </dsp:txXfrm>
    </dsp:sp>
    <dsp:sp modelId="{8197E456-7657-4F02-B47C-F16617011E92}">
      <dsp:nvSpPr>
        <dsp:cNvPr id="0" name=""/>
        <dsp:cNvSpPr/>
      </dsp:nvSpPr>
      <dsp:spPr>
        <a:xfrm>
          <a:off x="61465" y="2999689"/>
          <a:ext cx="1110996" cy="1110996"/>
        </a:xfrm>
        <a:prstGeom prst="ellipse">
          <a:avLst/>
        </a:prstGeom>
        <a:solidFill>
          <a:schemeClr val="lt1">
            <a:hueOff val="0"/>
            <a:satOff val="0"/>
            <a:lumOff val="0"/>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71BAD-0E34-420E-9A0F-5C66DD96F17F}">
      <dsp:nvSpPr>
        <dsp:cNvPr id="0" name=""/>
        <dsp:cNvSpPr/>
      </dsp:nvSpPr>
      <dsp:spPr>
        <a:xfrm>
          <a:off x="-5024242" y="-769765"/>
          <a:ext cx="5983514" cy="5983514"/>
        </a:xfrm>
        <a:prstGeom prst="blockArc">
          <a:avLst>
            <a:gd name="adj1" fmla="val 18900000"/>
            <a:gd name="adj2" fmla="val 2700000"/>
            <a:gd name="adj3" fmla="val 361"/>
          </a:avLst>
        </a:pr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34247F-E3A7-4F96-AE17-6DA1D0549B0B}">
      <dsp:nvSpPr>
        <dsp:cNvPr id="0" name=""/>
        <dsp:cNvSpPr/>
      </dsp:nvSpPr>
      <dsp:spPr>
        <a:xfrm>
          <a:off x="616963" y="444398"/>
          <a:ext cx="7449848" cy="8887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5482" tIns="66040" rIns="66040" bIns="66040" numCol="1" spcCol="1270" anchor="ctr" anchorCtr="0">
          <a:noAutofit/>
        </a:bodyPr>
        <a:lstStyle/>
        <a:p>
          <a:pPr lvl="0" algn="l" defTabSz="1155700">
            <a:lnSpc>
              <a:spcPct val="90000"/>
            </a:lnSpc>
            <a:spcBef>
              <a:spcPct val="0"/>
            </a:spcBef>
            <a:spcAft>
              <a:spcPct val="35000"/>
            </a:spcAft>
          </a:pPr>
          <a:r>
            <a:rPr lang="tr-TR" sz="2600" kern="1200" dirty="0"/>
            <a:t>Ardından öğrenci 10 tane merkezi yerleştirme ile alan okul tercihi yapar.</a:t>
          </a:r>
        </a:p>
      </dsp:txBody>
      <dsp:txXfrm>
        <a:off x="616963" y="444398"/>
        <a:ext cx="7449848" cy="888796"/>
      </dsp:txXfrm>
    </dsp:sp>
    <dsp:sp modelId="{E53AE235-ACA1-4F04-801E-294C539F5B13}">
      <dsp:nvSpPr>
        <dsp:cNvPr id="0" name=""/>
        <dsp:cNvSpPr/>
      </dsp:nvSpPr>
      <dsp:spPr>
        <a:xfrm>
          <a:off x="61465" y="333298"/>
          <a:ext cx="1110996" cy="11109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AD3053-154F-4299-9F8E-59796CAAF89F}">
      <dsp:nvSpPr>
        <dsp:cNvPr id="0" name=""/>
        <dsp:cNvSpPr/>
      </dsp:nvSpPr>
      <dsp:spPr>
        <a:xfrm>
          <a:off x="940041" y="1777593"/>
          <a:ext cx="7126770" cy="888796"/>
        </a:xfrm>
        <a:prstGeom prst="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5482" tIns="66040" rIns="66040" bIns="66040" numCol="1" spcCol="1270" anchor="ctr" anchorCtr="0">
          <a:noAutofit/>
        </a:bodyPr>
        <a:lstStyle/>
        <a:p>
          <a:pPr lvl="0" algn="l" defTabSz="1155700">
            <a:lnSpc>
              <a:spcPct val="90000"/>
            </a:lnSpc>
            <a:spcBef>
              <a:spcPct val="0"/>
            </a:spcBef>
            <a:spcAft>
              <a:spcPct val="35000"/>
            </a:spcAft>
          </a:pPr>
          <a:r>
            <a:rPr lang="tr-TR" sz="2600" kern="1200" dirty="0"/>
            <a:t>Tercihlerini kaydeder ve okul müdürüne onaylatır.</a:t>
          </a:r>
        </a:p>
      </dsp:txBody>
      <dsp:txXfrm>
        <a:off x="940041" y="1777593"/>
        <a:ext cx="7126770" cy="888796"/>
      </dsp:txXfrm>
    </dsp:sp>
    <dsp:sp modelId="{5438CFEA-45C5-4D92-ADAA-82DA30E0B1EF}">
      <dsp:nvSpPr>
        <dsp:cNvPr id="0" name=""/>
        <dsp:cNvSpPr/>
      </dsp:nvSpPr>
      <dsp:spPr>
        <a:xfrm>
          <a:off x="384543" y="1666494"/>
          <a:ext cx="1110996" cy="1110996"/>
        </a:xfrm>
        <a:prstGeom prst="ellipse">
          <a:avLst/>
        </a:prstGeom>
        <a:solidFill>
          <a:schemeClr val="lt1">
            <a:hueOff val="0"/>
            <a:satOff val="0"/>
            <a:lumOff val="0"/>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dsp:style>
    </dsp:sp>
    <dsp:sp modelId="{8196390A-E9F6-437B-AC17-B8E7A9A112FB}">
      <dsp:nvSpPr>
        <dsp:cNvPr id="0" name=""/>
        <dsp:cNvSpPr/>
      </dsp:nvSpPr>
      <dsp:spPr>
        <a:xfrm>
          <a:off x="616963" y="3110788"/>
          <a:ext cx="7449848" cy="888796"/>
        </a:xfrm>
        <a:prstGeom prst="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5482" tIns="66040" rIns="66040" bIns="66040" numCol="1" spcCol="1270" anchor="ctr" anchorCtr="0">
          <a:noAutofit/>
        </a:bodyPr>
        <a:lstStyle/>
        <a:p>
          <a:pPr lvl="0" algn="l" defTabSz="1155700">
            <a:lnSpc>
              <a:spcPct val="90000"/>
            </a:lnSpc>
            <a:spcBef>
              <a:spcPct val="0"/>
            </a:spcBef>
            <a:spcAft>
              <a:spcPct val="35000"/>
            </a:spcAft>
          </a:pPr>
          <a:r>
            <a:rPr lang="tr-TR" sz="2600" kern="1200" dirty="0"/>
            <a:t>Tercih</a:t>
          </a:r>
          <a:r>
            <a:rPr lang="tr-TR" sz="2600" kern="1200" baseline="0" dirty="0"/>
            <a:t> süresi bitene kadar tercihler değişebilir fakat okul müdürüne tekrar onaylatılmalıdır.</a:t>
          </a:r>
          <a:endParaRPr lang="tr-TR" sz="2600" kern="1200" dirty="0"/>
        </a:p>
      </dsp:txBody>
      <dsp:txXfrm>
        <a:off x="616963" y="3110788"/>
        <a:ext cx="7449848" cy="888796"/>
      </dsp:txXfrm>
    </dsp:sp>
    <dsp:sp modelId="{8197E456-7657-4F02-B47C-F16617011E92}">
      <dsp:nvSpPr>
        <dsp:cNvPr id="0" name=""/>
        <dsp:cNvSpPr/>
      </dsp:nvSpPr>
      <dsp:spPr>
        <a:xfrm>
          <a:off x="61465" y="2999689"/>
          <a:ext cx="1110996" cy="1110996"/>
        </a:xfrm>
        <a:prstGeom prst="ellipse">
          <a:avLst/>
        </a:prstGeom>
        <a:solidFill>
          <a:schemeClr val="lt1">
            <a:hueOff val="0"/>
            <a:satOff val="0"/>
            <a:lumOff val="0"/>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296A4518-715D-43C0-89E3-8D2A33272046}" type="datetimeFigureOut">
              <a:rPr lang="tr-TR" smtClean="0"/>
              <a:t>11.07.2025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F941200-31FD-4878-B109-50B46CDD038A}" type="slidenum">
              <a:rPr lang="tr-TR" smtClean="0"/>
              <a:t>‹#›</a:t>
            </a:fld>
            <a:endParaRPr lang="tr-TR"/>
          </a:p>
        </p:txBody>
      </p:sp>
    </p:spTree>
    <p:extLst>
      <p:ext uri="{BB962C8B-B14F-4D97-AF65-F5344CB8AC3E}">
        <p14:creationId xmlns:p14="http://schemas.microsoft.com/office/powerpoint/2010/main" val="26956734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96A4518-715D-43C0-89E3-8D2A33272046}" type="datetimeFigureOut">
              <a:rPr lang="tr-TR" smtClean="0"/>
              <a:t>11.07.2025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941200-31FD-4878-B109-50B46CDD038A}" type="slidenum">
              <a:rPr lang="tr-TR" smtClean="0"/>
              <a:t>‹#›</a:t>
            </a:fld>
            <a:endParaRPr lang="tr-TR"/>
          </a:p>
        </p:txBody>
      </p:sp>
    </p:spTree>
    <p:extLst>
      <p:ext uri="{BB962C8B-B14F-4D97-AF65-F5344CB8AC3E}">
        <p14:creationId xmlns:p14="http://schemas.microsoft.com/office/powerpoint/2010/main" val="237535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96A4518-715D-43C0-89E3-8D2A33272046}" type="datetimeFigureOut">
              <a:rPr lang="tr-TR" smtClean="0"/>
              <a:t>11.07.2025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941200-31FD-4878-B109-50B46CDD038A}" type="slidenum">
              <a:rPr lang="tr-TR" smtClean="0"/>
              <a:t>‹#›</a:t>
            </a:fld>
            <a:endParaRPr lang="tr-TR"/>
          </a:p>
        </p:txBody>
      </p:sp>
    </p:spTree>
    <p:extLst>
      <p:ext uri="{BB962C8B-B14F-4D97-AF65-F5344CB8AC3E}">
        <p14:creationId xmlns:p14="http://schemas.microsoft.com/office/powerpoint/2010/main" val="7800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96A4518-715D-43C0-89E3-8D2A33272046}" type="datetimeFigureOut">
              <a:rPr lang="tr-TR" smtClean="0"/>
              <a:t>11.07.2025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F941200-31FD-4878-B109-50B46CDD038A}" type="slidenum">
              <a:rPr lang="tr-TR" smtClean="0"/>
              <a:t>‹#›</a:t>
            </a:fld>
            <a:endParaRPr lang="tr-TR"/>
          </a:p>
        </p:txBody>
      </p:sp>
    </p:spTree>
    <p:extLst>
      <p:ext uri="{BB962C8B-B14F-4D97-AF65-F5344CB8AC3E}">
        <p14:creationId xmlns:p14="http://schemas.microsoft.com/office/powerpoint/2010/main" val="209450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296A4518-715D-43C0-89E3-8D2A33272046}" type="datetimeFigureOut">
              <a:rPr lang="tr-TR" smtClean="0"/>
              <a:t>11.07.2025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F941200-31FD-4878-B109-50B46CDD038A}" type="slidenum">
              <a:rPr lang="tr-TR" smtClean="0"/>
              <a:t>‹#›</a:t>
            </a:fld>
            <a:endParaRPr lang="tr-TR"/>
          </a:p>
        </p:txBody>
      </p:sp>
    </p:spTree>
    <p:extLst>
      <p:ext uri="{BB962C8B-B14F-4D97-AF65-F5344CB8AC3E}">
        <p14:creationId xmlns:p14="http://schemas.microsoft.com/office/powerpoint/2010/main" val="21438153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296A4518-715D-43C0-89E3-8D2A33272046}" type="datetimeFigureOut">
              <a:rPr lang="tr-TR" smtClean="0"/>
              <a:t>11.07.2025</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DF941200-31FD-4878-B109-50B46CDD038A}" type="slidenum">
              <a:rPr lang="tr-TR" smtClean="0"/>
              <a:t>‹#›</a:t>
            </a:fld>
            <a:endParaRPr lang="tr-TR"/>
          </a:p>
        </p:txBody>
      </p:sp>
    </p:spTree>
    <p:extLst>
      <p:ext uri="{BB962C8B-B14F-4D97-AF65-F5344CB8AC3E}">
        <p14:creationId xmlns:p14="http://schemas.microsoft.com/office/powerpoint/2010/main" val="14960504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296A4518-715D-43C0-89E3-8D2A33272046}" type="datetimeFigureOut">
              <a:rPr lang="tr-TR" smtClean="0"/>
              <a:t>11.07.2025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F941200-31FD-4878-B109-50B46CDD038A}"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322723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96A4518-715D-43C0-89E3-8D2A33272046}" type="datetimeFigureOut">
              <a:rPr lang="tr-TR" smtClean="0"/>
              <a:t>11.07.2025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F941200-31FD-4878-B109-50B46CDD038A}" type="slidenum">
              <a:rPr lang="tr-TR" smtClean="0"/>
              <a:t>‹#›</a:t>
            </a:fld>
            <a:endParaRPr lang="tr-TR"/>
          </a:p>
        </p:txBody>
      </p:sp>
    </p:spTree>
    <p:extLst>
      <p:ext uri="{BB962C8B-B14F-4D97-AF65-F5344CB8AC3E}">
        <p14:creationId xmlns:p14="http://schemas.microsoft.com/office/powerpoint/2010/main" val="8115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A4518-715D-43C0-89E3-8D2A33272046}" type="datetimeFigureOut">
              <a:rPr lang="tr-TR" smtClean="0"/>
              <a:t>11.07.2025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F941200-31FD-4878-B109-50B46CDD038A}" type="slidenum">
              <a:rPr lang="tr-TR" smtClean="0"/>
              <a:t>‹#›</a:t>
            </a:fld>
            <a:endParaRPr lang="tr-TR"/>
          </a:p>
        </p:txBody>
      </p:sp>
    </p:spTree>
    <p:extLst>
      <p:ext uri="{BB962C8B-B14F-4D97-AF65-F5344CB8AC3E}">
        <p14:creationId xmlns:p14="http://schemas.microsoft.com/office/powerpoint/2010/main" val="12351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9" name="Date Placeholder 8"/>
          <p:cNvSpPr>
            <a:spLocks noGrp="1"/>
          </p:cNvSpPr>
          <p:nvPr>
            <p:ph type="dt" sz="half" idx="10"/>
          </p:nvPr>
        </p:nvSpPr>
        <p:spPr/>
        <p:txBody>
          <a:bodyPr/>
          <a:lstStyle/>
          <a:p>
            <a:fld id="{296A4518-715D-43C0-89E3-8D2A33272046}" type="datetimeFigureOut">
              <a:rPr lang="tr-TR" smtClean="0"/>
              <a:t>11.07.2025</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DF941200-31FD-4878-B109-50B46CDD038A}" type="slidenum">
              <a:rPr lang="tr-TR" smtClean="0"/>
              <a:t>‹#›</a:t>
            </a:fld>
            <a:endParaRPr lang="tr-TR"/>
          </a:p>
        </p:txBody>
      </p:sp>
    </p:spTree>
    <p:extLst>
      <p:ext uri="{BB962C8B-B14F-4D97-AF65-F5344CB8AC3E}">
        <p14:creationId xmlns:p14="http://schemas.microsoft.com/office/powerpoint/2010/main" val="8775521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96A4518-715D-43C0-89E3-8D2A33272046}" type="datetimeFigureOut">
              <a:rPr lang="tr-TR" smtClean="0"/>
              <a:t>11.07.2025</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F941200-31FD-4878-B109-50B46CDD038A}" type="slidenum">
              <a:rPr lang="tr-TR" smtClean="0"/>
              <a:t>‹#›</a:t>
            </a:fld>
            <a:endParaRPr lang="tr-TR"/>
          </a:p>
        </p:txBody>
      </p:sp>
    </p:spTree>
    <p:extLst>
      <p:ext uri="{BB962C8B-B14F-4D97-AF65-F5344CB8AC3E}">
        <p14:creationId xmlns:p14="http://schemas.microsoft.com/office/powerpoint/2010/main" val="52216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96A4518-715D-43C0-89E3-8D2A33272046}" type="datetimeFigureOut">
              <a:rPr lang="tr-TR" smtClean="0"/>
              <a:t>11.07.2025</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F941200-31FD-4878-B109-50B46CDD038A}" type="slidenum">
              <a:rPr lang="tr-TR" smtClean="0"/>
              <a:t>‹#›</a:t>
            </a:fld>
            <a:endParaRPr lang="tr-TR"/>
          </a:p>
        </p:txBody>
      </p:sp>
    </p:spTree>
    <p:extLst>
      <p:ext uri="{BB962C8B-B14F-4D97-AF65-F5344CB8AC3E}">
        <p14:creationId xmlns:p14="http://schemas.microsoft.com/office/powerpoint/2010/main" val="697667009"/>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rehberlikmerkezim.com/taban-puan/7275/" TargetMode="External"/><Relationship Id="rId2" Type="http://schemas.openxmlformats.org/officeDocument/2006/relationships/hyperlink" Target="http://mtegm.meb.gov.tr/kurumla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493240" y="1931214"/>
            <a:ext cx="9160778" cy="3939540"/>
          </a:xfrm>
          <a:prstGeom prst="rect">
            <a:avLst/>
          </a:prstGeom>
        </p:spPr>
        <p:txBody>
          <a:bodyPr wrap="square">
            <a:spAutoFit/>
          </a:bodyPr>
          <a:lstStyle/>
          <a:p>
            <a:pPr algn="ctr"/>
            <a:r>
              <a:rPr lang="tr-TR" sz="5000" b="1" dirty="0">
                <a:solidFill>
                  <a:schemeClr val="bg1"/>
                </a:solidFill>
                <a:latin typeface="Times New Roman" pitchFamily="18" charset="0"/>
                <a:cs typeface="Times New Roman" pitchFamily="18" charset="0"/>
              </a:rPr>
              <a:t>SERİK REHBERLİK VE ARAŞTIRMA MERKEZİ</a:t>
            </a:r>
            <a:br>
              <a:rPr lang="tr-TR" sz="5000" b="1" dirty="0">
                <a:solidFill>
                  <a:schemeClr val="bg1"/>
                </a:solidFill>
                <a:latin typeface="Times New Roman" pitchFamily="18" charset="0"/>
                <a:cs typeface="Times New Roman" pitchFamily="18" charset="0"/>
              </a:rPr>
            </a:br>
            <a:r>
              <a:rPr lang="tr-TR" sz="5000" b="1" dirty="0">
                <a:solidFill>
                  <a:schemeClr val="bg1"/>
                </a:solidFill>
                <a:latin typeface="Times New Roman" pitchFamily="18" charset="0"/>
                <a:cs typeface="Times New Roman" pitchFamily="18" charset="0"/>
              </a:rPr>
              <a:t/>
            </a:r>
            <a:br>
              <a:rPr lang="tr-TR" sz="5000" b="1" dirty="0">
                <a:solidFill>
                  <a:schemeClr val="bg1"/>
                </a:solidFill>
                <a:latin typeface="Times New Roman" pitchFamily="18" charset="0"/>
                <a:cs typeface="Times New Roman" pitchFamily="18" charset="0"/>
              </a:rPr>
            </a:br>
            <a:r>
              <a:rPr lang="tr-TR" sz="5000" b="1" dirty="0">
                <a:solidFill>
                  <a:schemeClr val="bg1"/>
                </a:solidFill>
                <a:latin typeface="Times New Roman" pitchFamily="18" charset="0"/>
                <a:cs typeface="Times New Roman" pitchFamily="18" charset="0"/>
              </a:rPr>
              <a:t>LİSELERE GEÇİŞ SINAVI TECİH İŞLEMLERİ SUNUMU</a:t>
            </a:r>
            <a:endParaRPr lang="tr-TR" sz="5000" dirty="0">
              <a:solidFill>
                <a:schemeClr val="bg1"/>
              </a:solidFill>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899" y="388188"/>
            <a:ext cx="3096344" cy="1616903"/>
          </a:xfrm>
          <a:prstGeom prst="rect">
            <a:avLst/>
          </a:prstGeom>
        </p:spPr>
      </p:pic>
    </p:spTree>
    <p:extLst>
      <p:ext uri="{BB962C8B-B14F-4D97-AF65-F5344CB8AC3E}">
        <p14:creationId xmlns:p14="http://schemas.microsoft.com/office/powerpoint/2010/main" val="1529945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640" y="431074"/>
            <a:ext cx="11364685" cy="6087291"/>
          </a:xfrm>
        </p:spPr>
      </p:pic>
    </p:spTree>
    <p:extLst>
      <p:ext uri="{BB962C8B-B14F-4D97-AF65-F5344CB8AC3E}">
        <p14:creationId xmlns:p14="http://schemas.microsoft.com/office/powerpoint/2010/main" val="263606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548641"/>
            <a:ext cx="11338560" cy="6074228"/>
          </a:xfrm>
        </p:spPr>
      </p:pic>
    </p:spTree>
    <p:extLst>
      <p:ext uri="{BB962C8B-B14F-4D97-AF65-F5344CB8AC3E}">
        <p14:creationId xmlns:p14="http://schemas.microsoft.com/office/powerpoint/2010/main" val="99066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206" y="587829"/>
            <a:ext cx="10816045" cy="5747657"/>
          </a:xfrm>
        </p:spPr>
      </p:pic>
    </p:spTree>
    <p:extLst>
      <p:ext uri="{BB962C8B-B14F-4D97-AF65-F5344CB8AC3E}">
        <p14:creationId xmlns:p14="http://schemas.microsoft.com/office/powerpoint/2010/main" val="165481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206" y="718457"/>
            <a:ext cx="10763794" cy="5486400"/>
          </a:xfrm>
        </p:spPr>
      </p:pic>
    </p:spTree>
    <p:extLst>
      <p:ext uri="{BB962C8B-B14F-4D97-AF65-F5344CB8AC3E}">
        <p14:creationId xmlns:p14="http://schemas.microsoft.com/office/powerpoint/2010/main" val="2611880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830" y="561703"/>
            <a:ext cx="11090364" cy="5878286"/>
          </a:xfrm>
        </p:spPr>
      </p:pic>
    </p:spTree>
    <p:extLst>
      <p:ext uri="{BB962C8B-B14F-4D97-AF65-F5344CB8AC3E}">
        <p14:creationId xmlns:p14="http://schemas.microsoft.com/office/powerpoint/2010/main" val="4096371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0263" y="522514"/>
            <a:ext cx="11194868" cy="5995851"/>
          </a:xfrm>
        </p:spPr>
      </p:pic>
    </p:spTree>
    <p:extLst>
      <p:ext uri="{BB962C8B-B14F-4D97-AF65-F5344CB8AC3E}">
        <p14:creationId xmlns:p14="http://schemas.microsoft.com/office/powerpoint/2010/main" val="3963422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9451" y="561703"/>
            <a:ext cx="11325498" cy="5943600"/>
          </a:xfrm>
        </p:spPr>
      </p:pic>
    </p:spTree>
    <p:extLst>
      <p:ext uri="{BB962C8B-B14F-4D97-AF65-F5344CB8AC3E}">
        <p14:creationId xmlns:p14="http://schemas.microsoft.com/office/powerpoint/2010/main" val="154699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535577"/>
            <a:ext cx="11299371" cy="5826034"/>
          </a:xfrm>
        </p:spPr>
      </p:pic>
    </p:spTree>
    <p:extLst>
      <p:ext uri="{BB962C8B-B14F-4D97-AF65-F5344CB8AC3E}">
        <p14:creationId xmlns:p14="http://schemas.microsoft.com/office/powerpoint/2010/main" val="157972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5577" y="483327"/>
            <a:ext cx="11273245" cy="5969724"/>
          </a:xfrm>
        </p:spPr>
      </p:pic>
    </p:spTree>
    <p:extLst>
      <p:ext uri="{BB962C8B-B14F-4D97-AF65-F5344CB8AC3E}">
        <p14:creationId xmlns:p14="http://schemas.microsoft.com/office/powerpoint/2010/main" val="1068093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331" y="522515"/>
            <a:ext cx="10933612" cy="5917474"/>
          </a:xfrm>
        </p:spPr>
      </p:pic>
    </p:spTree>
    <p:extLst>
      <p:ext uri="{BB962C8B-B14F-4D97-AF65-F5344CB8AC3E}">
        <p14:creationId xmlns:p14="http://schemas.microsoft.com/office/powerpoint/2010/main" val="366783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186164"/>
            <a:ext cx="7729728" cy="1188720"/>
          </a:xfrm>
        </p:spPr>
        <p:txBody>
          <a:bodyPr/>
          <a:lstStyle/>
          <a:p>
            <a:r>
              <a:rPr lang="tr-TR" dirty="0"/>
              <a:t>SUNUM İÇERİĞİNDE NELER VAR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graphicFrame>
        <p:nvGraphicFramePr>
          <p:cNvPr id="17" name="Diyagram 16">
            <a:extLst>
              <a:ext uri="{FF2B5EF4-FFF2-40B4-BE49-F238E27FC236}">
                <a16:creationId xmlns:a16="http://schemas.microsoft.com/office/drawing/2014/main" id="{6B0F860F-F04B-449E-848E-58A581794499}"/>
              </a:ext>
            </a:extLst>
          </p:cNvPr>
          <p:cNvGraphicFramePr/>
          <p:nvPr>
            <p:extLst>
              <p:ext uri="{D42A27DB-BD31-4B8C-83A1-F6EECF244321}">
                <p14:modId xmlns:p14="http://schemas.microsoft.com/office/powerpoint/2010/main" val="1904520203"/>
              </p:ext>
            </p:extLst>
          </p:nvPr>
        </p:nvGraphicFramePr>
        <p:xfrm>
          <a:off x="231228" y="1545022"/>
          <a:ext cx="11435255" cy="482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4507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55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ADRESE DAYALI SİSTEMLE ALAN LİSELER</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638044"/>
            <a:ext cx="7729728" cy="3748688"/>
          </a:xfrm>
        </p:spPr>
        <p:txBody>
          <a:bodyPr>
            <a:normAutofit/>
          </a:bodyPr>
          <a:lstStyle/>
          <a:p>
            <a:r>
              <a:rPr lang="tr-TR" dirty="0"/>
              <a:t>Adrese dayalı sistemle alan liseler, tercih kılavuzunda </a:t>
            </a:r>
            <a:r>
              <a:rPr lang="tr-TR" b="1" i="1" dirty="0"/>
              <a:t>yerel yerleştirme ile alan liseler </a:t>
            </a:r>
            <a:r>
              <a:rPr lang="tr-TR" dirty="0"/>
              <a:t>olarak geçmektedir.</a:t>
            </a:r>
          </a:p>
          <a:p>
            <a:r>
              <a:rPr lang="tr-TR" dirty="0"/>
              <a:t>Adrese dayalı sistemle alan liselere kayıt olmak için o liselerin kayıt alanı içerisinde bulunmanız gerekiyor.  Yani ikamet adresinizin o lisenin kayıt alanı içerisinde bulunması lazım.</a:t>
            </a:r>
          </a:p>
          <a:p>
            <a:r>
              <a:rPr lang="tr-TR" dirty="0"/>
              <a:t>Liselerin kayıt alanları ilden ile göre ve ilçeden ilçeye göre değişebiliyor.</a:t>
            </a:r>
          </a:p>
          <a:p>
            <a:r>
              <a:rPr lang="tr-TR" dirty="0"/>
              <a:t>Liselerin kayıt alanına karar veren il ve ilçe milli eğitim müdürlükleridir.</a:t>
            </a:r>
          </a:p>
          <a:p>
            <a:r>
              <a:rPr lang="tr-TR" dirty="0"/>
              <a:t>Adrese dayalı alan liselerin hangi kayıt alanında olduğunu, sizin adresinizin o lisenin adresini kapsayıp kapsamadığını tercih esnasında öğreniyorsunuz. </a:t>
            </a:r>
          </a:p>
        </p:txBody>
      </p:sp>
    </p:spTree>
    <p:extLst>
      <p:ext uri="{BB962C8B-B14F-4D97-AF65-F5344CB8AC3E}">
        <p14:creationId xmlns:p14="http://schemas.microsoft.com/office/powerpoint/2010/main" val="3179182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55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ADRESE DAYALI SİSTEMLE ALAN LİSELER</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638044"/>
            <a:ext cx="7729728" cy="3748688"/>
          </a:xfrm>
        </p:spPr>
        <p:txBody>
          <a:bodyPr>
            <a:normAutofit/>
          </a:bodyPr>
          <a:lstStyle/>
          <a:p>
            <a:r>
              <a:rPr lang="tr-TR" dirty="0"/>
              <a:t>Yani aslında bu sistemde Milli Eğitim tarafından belirlenen liselere tercih yapabiliyorsunuz.</a:t>
            </a:r>
          </a:p>
          <a:p>
            <a:r>
              <a:rPr lang="tr-TR" dirty="0"/>
              <a:t>Adrese dayalı sistemle alan liseler LGS puanıyla veya herhangi bir sınavla alım yapmaz.</a:t>
            </a:r>
          </a:p>
          <a:p>
            <a:r>
              <a:rPr lang="tr-TR" dirty="0"/>
              <a:t>Tercih listesi önünüze geldiğinde o liseleri seçersiniz.</a:t>
            </a:r>
          </a:p>
          <a:p>
            <a:r>
              <a:rPr lang="tr-TR" dirty="0"/>
              <a:t>Adrese dayalı alan liselerde şöyle bir durumla da karşı karşıya kalabiliyoruz. Öğrencilerin çoğu belirli bir liseyi tercih etmek istiyor ve o lisenin kontenjanı da tercih sayısına göre az geliyor.</a:t>
            </a:r>
          </a:p>
          <a:p>
            <a:r>
              <a:rPr lang="tr-TR" dirty="0"/>
              <a:t>Bu durumda öğrenciler bazı kriterlere göre sıralanıyor. İsterseniz bunlara bakalım.</a:t>
            </a:r>
          </a:p>
          <a:p>
            <a:endParaRPr lang="tr-TR" dirty="0"/>
          </a:p>
        </p:txBody>
      </p:sp>
    </p:spTree>
    <p:extLst>
      <p:ext uri="{BB962C8B-B14F-4D97-AF65-F5344CB8AC3E}">
        <p14:creationId xmlns:p14="http://schemas.microsoft.com/office/powerpoint/2010/main" val="38448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55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ADRESE DAYALI SİSTEMLE ALAN LİSELER</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638044"/>
            <a:ext cx="7729728" cy="3748688"/>
          </a:xfrm>
        </p:spPr>
        <p:txBody>
          <a:bodyPr>
            <a:normAutofit/>
          </a:bodyPr>
          <a:lstStyle/>
          <a:p>
            <a:r>
              <a:rPr lang="tr-TR" dirty="0"/>
              <a:t>Çok tercih alan adrese dayalı liselerde, öğrenciler şu şartlara göre sıralanıyor;</a:t>
            </a:r>
          </a:p>
          <a:p>
            <a:pPr marL="0" indent="0">
              <a:buNone/>
            </a:pPr>
            <a:r>
              <a:rPr lang="tr-TR" dirty="0"/>
              <a:t>	1- Öğrencinin Ortaokul Başarı Puanının Yüksekliği – OBP ( 6.Sınıf, 7.Sınıf ve 8.Sınıf yıl sonu ortalamaları )</a:t>
            </a:r>
          </a:p>
          <a:p>
            <a:pPr marL="0" indent="0">
              <a:buNone/>
            </a:pPr>
            <a:r>
              <a:rPr lang="tr-TR" dirty="0"/>
              <a:t>	2- OBP puanı eşit ise sırayla 8,7 ve 6. sınıf puanlarına bakılır.</a:t>
            </a:r>
          </a:p>
        </p:txBody>
      </p:sp>
    </p:spTree>
    <p:extLst>
      <p:ext uri="{BB962C8B-B14F-4D97-AF65-F5344CB8AC3E}">
        <p14:creationId xmlns:p14="http://schemas.microsoft.com/office/powerpoint/2010/main" val="2090028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t>
            </a:r>
            <a:r>
              <a:rPr lang="tr-TR" dirty="0" err="1" smtClean="0"/>
              <a:t>alIyor</a:t>
            </a:r>
            <a:r>
              <a:rPr lang="tr-TR" dirty="0" smtClean="0"/>
              <a:t> </a:t>
            </a:r>
            <a:r>
              <a:rPr lang="tr-TR" dirty="0"/>
              <a:t>?</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55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ADRESE DAYALI SİSTEMLE ALAN LİSELER</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638044"/>
            <a:ext cx="7729728" cy="3748688"/>
          </a:xfrm>
        </p:spPr>
        <p:txBody>
          <a:bodyPr>
            <a:normAutofit/>
          </a:bodyPr>
          <a:lstStyle/>
          <a:p>
            <a:r>
              <a:rPr lang="tr-TR" dirty="0"/>
              <a:t>Adrese dayalı sistemle alan liseler;</a:t>
            </a:r>
          </a:p>
          <a:p>
            <a:r>
              <a:rPr lang="tr-TR" dirty="0"/>
              <a:t>Bazı Anadolu Liseleri</a:t>
            </a:r>
          </a:p>
          <a:p>
            <a:r>
              <a:rPr lang="tr-TR" dirty="0"/>
              <a:t>Bazı Mesleki Teknik ve Anadolu Liseleri</a:t>
            </a:r>
          </a:p>
          <a:p>
            <a:r>
              <a:rPr lang="tr-TR" dirty="0"/>
              <a:t>Bazı Anadolu İmam Hatip veya İmam Hatip Liseleri</a:t>
            </a:r>
          </a:p>
          <a:p>
            <a:endParaRPr lang="tr-TR" dirty="0"/>
          </a:p>
        </p:txBody>
      </p:sp>
    </p:spTree>
    <p:extLst>
      <p:ext uri="{BB962C8B-B14F-4D97-AF65-F5344CB8AC3E}">
        <p14:creationId xmlns:p14="http://schemas.microsoft.com/office/powerpoint/2010/main" val="4227937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55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ADRESE DAYALI SİSTEMLE ALAN LİSELER</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3272879"/>
            <a:ext cx="7729728" cy="1566056"/>
          </a:xfrm>
        </p:spPr>
        <p:txBody>
          <a:bodyPr>
            <a:normAutofit/>
          </a:bodyPr>
          <a:lstStyle/>
          <a:p>
            <a:r>
              <a:rPr lang="tr-TR" dirty="0"/>
              <a:t>Adrese dayalı sistem ile alan liselere tercih kılavuzunda, </a:t>
            </a:r>
            <a:r>
              <a:rPr lang="tr-TR" b="1" i="1" dirty="0"/>
              <a:t>yerel yerleştirme ile alan liseler denir.</a:t>
            </a:r>
          </a:p>
          <a:p>
            <a:r>
              <a:rPr lang="tr-TR" dirty="0"/>
              <a:t>Yerel yerleştirme ile alan liselerde LGS puanının hiçbir önemi yoktur.</a:t>
            </a:r>
          </a:p>
          <a:p>
            <a:r>
              <a:rPr lang="tr-TR" dirty="0"/>
              <a:t>Yerel yerleştirmede size açılan liselere tercih verebilirsiniz.</a:t>
            </a:r>
          </a:p>
          <a:p>
            <a:endParaRPr lang="tr-TR" dirty="0"/>
          </a:p>
        </p:txBody>
      </p:sp>
      <p:pic>
        <p:nvPicPr>
          <p:cNvPr id="7" name="Picture 2" descr="Dikkat, Uyarı, Işaret, Tehlike, Sembol, Alarm, Simge">
            <a:extLst>
              <a:ext uri="{FF2B5EF4-FFF2-40B4-BE49-F238E27FC236}">
                <a16:creationId xmlns:a16="http://schemas.microsoft.com/office/drawing/2014/main" id="{CEC10E60-7499-48F8-A922-81F8A2AF5A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498" y="2305812"/>
            <a:ext cx="1081235" cy="967067"/>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2">
            <a:extLst>
              <a:ext uri="{FF2B5EF4-FFF2-40B4-BE49-F238E27FC236}">
                <a16:creationId xmlns:a16="http://schemas.microsoft.com/office/drawing/2014/main" id="{A48150A7-3467-48B3-94B5-FA1A4F26CD7B}"/>
              </a:ext>
            </a:extLst>
          </p:cNvPr>
          <p:cNvSpPr txBox="1">
            <a:spLocks/>
          </p:cNvSpPr>
          <p:nvPr/>
        </p:nvSpPr>
        <p:spPr>
          <a:xfrm>
            <a:off x="2231136" y="2588456"/>
            <a:ext cx="7729728" cy="56270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tr-TR" dirty="0">
                <a:solidFill>
                  <a:srgbClr val="FF0000"/>
                </a:solidFill>
              </a:rPr>
              <a:t>DİKKAT</a:t>
            </a:r>
          </a:p>
        </p:txBody>
      </p:sp>
      <p:sp>
        <p:nvSpPr>
          <p:cNvPr id="11" name="İçerik Yer Tutucusu 2">
            <a:extLst>
              <a:ext uri="{FF2B5EF4-FFF2-40B4-BE49-F238E27FC236}">
                <a16:creationId xmlns:a16="http://schemas.microsoft.com/office/drawing/2014/main" id="{FEBCCC0A-7897-4A85-8785-9CDD075E74C4}"/>
              </a:ext>
            </a:extLst>
          </p:cNvPr>
          <p:cNvSpPr txBox="1">
            <a:spLocks/>
          </p:cNvSpPr>
          <p:nvPr/>
        </p:nvSpPr>
        <p:spPr>
          <a:xfrm>
            <a:off x="2231136" y="4960650"/>
            <a:ext cx="7729728" cy="10485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tr-TR" dirty="0"/>
              <a:t>İsterseniz şimdi yetenek sınavı ile alan liselere bakalım.</a:t>
            </a:r>
          </a:p>
        </p:txBody>
      </p:sp>
    </p:spTree>
    <p:extLst>
      <p:ext uri="{BB962C8B-B14F-4D97-AF65-F5344CB8AC3E}">
        <p14:creationId xmlns:p14="http://schemas.microsoft.com/office/powerpoint/2010/main" val="4183953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0" y="627016"/>
            <a:ext cx="11273246" cy="5839097"/>
          </a:xfrm>
        </p:spPr>
      </p:pic>
    </p:spTree>
    <p:extLst>
      <p:ext uri="{BB962C8B-B14F-4D97-AF65-F5344CB8AC3E}">
        <p14:creationId xmlns:p14="http://schemas.microsoft.com/office/powerpoint/2010/main" val="13411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584" y="744583"/>
            <a:ext cx="10842170" cy="5708467"/>
          </a:xfrm>
        </p:spPr>
      </p:pic>
    </p:spTree>
    <p:extLst>
      <p:ext uri="{BB962C8B-B14F-4D97-AF65-F5344CB8AC3E}">
        <p14:creationId xmlns:p14="http://schemas.microsoft.com/office/powerpoint/2010/main" val="2950655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7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YETENEK SINAVIYLA ALAN LİSELER</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638044"/>
            <a:ext cx="7729728" cy="3748688"/>
          </a:xfrm>
        </p:spPr>
        <p:txBody>
          <a:bodyPr>
            <a:normAutofit/>
          </a:bodyPr>
          <a:lstStyle/>
          <a:p>
            <a:r>
              <a:rPr lang="tr-TR" dirty="0"/>
              <a:t>Yetenek sınavıyla alan liseler spor liseleri ve güzel sanatlar liseleridir.</a:t>
            </a:r>
          </a:p>
          <a:p>
            <a:r>
              <a:rPr lang="tr-TR" dirty="0"/>
              <a:t>Bu liselere başvuruda adres şartı aranmaz.</a:t>
            </a:r>
          </a:p>
          <a:p>
            <a:r>
              <a:rPr lang="tr-TR" dirty="0"/>
              <a:t>Yetenek sınavıyla alan liseler LGS tercihlerinden önce bir duyuru yayınlar.</a:t>
            </a:r>
          </a:p>
          <a:p>
            <a:r>
              <a:rPr lang="tr-TR" dirty="0"/>
              <a:t>Bu duyuruda sınava nasıl başvurulacağı, sınavın konularının neler olduğu hakkında bilgiler olur.</a:t>
            </a:r>
          </a:p>
          <a:p>
            <a:r>
              <a:rPr lang="tr-TR" dirty="0"/>
              <a:t>Duyurudan bilgi edinerek okullara e-okul sistemi üzerinden başvuru yapmanız gerekiyor.</a:t>
            </a:r>
          </a:p>
          <a:p>
            <a:pPr marL="0" indent="0">
              <a:buNone/>
            </a:pPr>
            <a:endParaRPr lang="tr-TR" dirty="0"/>
          </a:p>
        </p:txBody>
      </p:sp>
    </p:spTree>
    <p:extLst>
      <p:ext uri="{BB962C8B-B14F-4D97-AF65-F5344CB8AC3E}">
        <p14:creationId xmlns:p14="http://schemas.microsoft.com/office/powerpoint/2010/main" val="1737737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7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YETENEK SINAVIYLA ALAN LİSELER</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638044"/>
            <a:ext cx="7729728" cy="3748688"/>
          </a:xfrm>
        </p:spPr>
        <p:txBody>
          <a:bodyPr>
            <a:normAutofit/>
          </a:bodyPr>
          <a:lstStyle/>
          <a:p>
            <a:r>
              <a:rPr lang="tr-TR" dirty="0"/>
              <a:t>Başvuruyu kendiniz ve ya okul müdürlüğü vasıtasıyla yapabilirsiniz.</a:t>
            </a:r>
          </a:p>
          <a:p>
            <a:r>
              <a:rPr lang="tr-TR" dirty="0"/>
              <a:t>Yetenek sınavıyla alan liselere gidecek öğrenciler okul idaresi ve rehberlik servisiyle irtibat halinde olmalılar zira onların yönlendirmesine ve bilgilendirmesine ihtiyaç duyacaklardır.</a:t>
            </a:r>
          </a:p>
          <a:p>
            <a:r>
              <a:rPr lang="tr-TR" dirty="0"/>
              <a:t>Öğrenciler başvuru yaptıktan sonra, başvurdukları okulda yetenek sınavına tabi tutulacaklar. Bu sınavdan aldıkları puanın %70’i ve yukarıda bahsettiğimiz OBP’nin %30’u toplanarak bir puan elde edilecek.</a:t>
            </a:r>
          </a:p>
          <a:p>
            <a:r>
              <a:rPr lang="tr-TR" dirty="0"/>
              <a:t>Bu puana göre yerleştirme işlemi yapılacaktır.</a:t>
            </a:r>
          </a:p>
          <a:p>
            <a:endParaRPr lang="tr-TR" dirty="0"/>
          </a:p>
          <a:p>
            <a:pPr marL="0" indent="0">
              <a:buNone/>
            </a:pPr>
            <a:endParaRPr lang="tr-TR" dirty="0"/>
          </a:p>
        </p:txBody>
      </p:sp>
    </p:spTree>
    <p:extLst>
      <p:ext uri="{BB962C8B-B14F-4D97-AF65-F5344CB8AC3E}">
        <p14:creationId xmlns:p14="http://schemas.microsoft.com/office/powerpoint/2010/main" val="1746515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7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YETENEK SINAVIYLA ALAN LİSELER</a:t>
            </a:r>
          </a:p>
        </p:txBody>
      </p:sp>
      <p:sp>
        <p:nvSpPr>
          <p:cNvPr id="4" name="İçerik Yer Tutucusu 3">
            <a:extLst>
              <a:ext uri="{FF2B5EF4-FFF2-40B4-BE49-F238E27FC236}">
                <a16:creationId xmlns:a16="http://schemas.microsoft.com/office/drawing/2014/main" id="{5E033D95-F1B0-4990-A7DA-44E1DAFE88E6}"/>
              </a:ext>
            </a:extLst>
          </p:cNvPr>
          <p:cNvSpPr>
            <a:spLocks noGrp="1"/>
          </p:cNvSpPr>
          <p:nvPr>
            <p:ph idx="1"/>
          </p:nvPr>
        </p:nvSpPr>
        <p:spPr>
          <a:xfrm>
            <a:off x="2407539" y="3092019"/>
            <a:ext cx="7729728" cy="1634725"/>
          </a:xfrm>
        </p:spPr>
        <p:txBody>
          <a:bodyPr/>
          <a:lstStyle/>
          <a:p>
            <a:r>
              <a:rPr lang="tr-TR" dirty="0"/>
              <a:t>Yetenek sınavı ile alan okullara gitmek isteyen öğrenciler öğretmenleriyle irtibatı koparmamalıdır.</a:t>
            </a:r>
          </a:p>
          <a:p>
            <a:r>
              <a:rPr lang="tr-TR" dirty="0"/>
              <a:t>Yetenek sınavı ile alan liselerde yetenek sınavı içeriğine Google’a </a:t>
            </a:r>
            <a:r>
              <a:rPr lang="tr-TR" b="1" i="1" dirty="0"/>
              <a:t>«yetenek sınavı ile alan liseler yetenek sınavı»</a:t>
            </a:r>
            <a:r>
              <a:rPr lang="tr-TR" dirty="0"/>
              <a:t> yazarak erişebilirsiniz.</a:t>
            </a:r>
          </a:p>
          <a:p>
            <a:endParaRPr lang="tr-TR" dirty="0"/>
          </a:p>
        </p:txBody>
      </p:sp>
      <p:pic>
        <p:nvPicPr>
          <p:cNvPr id="11" name="Picture 2" descr="Dikkat, Uyarı, Işaret, Tehlike, Sembol, Alarm, Simge">
            <a:extLst>
              <a:ext uri="{FF2B5EF4-FFF2-40B4-BE49-F238E27FC236}">
                <a16:creationId xmlns:a16="http://schemas.microsoft.com/office/drawing/2014/main" id="{9D3E587B-5677-4CBE-89CF-EB2091FAA0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498" y="2305812"/>
            <a:ext cx="1081235" cy="967067"/>
          </a:xfrm>
          <a:prstGeom prst="rect">
            <a:avLst/>
          </a:prstGeom>
          <a:noFill/>
          <a:extLst>
            <a:ext uri="{909E8E84-426E-40DD-AFC4-6F175D3DCCD1}">
              <a14:hiddenFill xmlns:a14="http://schemas.microsoft.com/office/drawing/2010/main">
                <a:solidFill>
                  <a:srgbClr val="FFFFFF"/>
                </a:solidFill>
              </a14:hiddenFill>
            </a:ext>
          </a:extLst>
        </p:spPr>
      </p:pic>
      <p:sp>
        <p:nvSpPr>
          <p:cNvPr id="12" name="İçerik Yer Tutucusu 2">
            <a:extLst>
              <a:ext uri="{FF2B5EF4-FFF2-40B4-BE49-F238E27FC236}">
                <a16:creationId xmlns:a16="http://schemas.microsoft.com/office/drawing/2014/main" id="{65040800-ECD9-4F99-A86D-46A7C1CE7C7B}"/>
              </a:ext>
            </a:extLst>
          </p:cNvPr>
          <p:cNvSpPr txBox="1">
            <a:spLocks/>
          </p:cNvSpPr>
          <p:nvPr/>
        </p:nvSpPr>
        <p:spPr>
          <a:xfrm>
            <a:off x="2231136" y="2588456"/>
            <a:ext cx="7729728" cy="56270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tr-TR" dirty="0">
                <a:solidFill>
                  <a:srgbClr val="FF0000"/>
                </a:solidFill>
              </a:rPr>
              <a:t>DİKKAT</a:t>
            </a:r>
          </a:p>
        </p:txBody>
      </p:sp>
    </p:spTree>
    <p:extLst>
      <p:ext uri="{BB962C8B-B14F-4D97-AF65-F5344CB8AC3E}">
        <p14:creationId xmlns:p14="http://schemas.microsoft.com/office/powerpoint/2010/main" val="262597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1" y="692331"/>
            <a:ext cx="10959736" cy="5656218"/>
          </a:xfrm>
        </p:spPr>
      </p:pic>
    </p:spTree>
    <p:extLst>
      <p:ext uri="{BB962C8B-B14F-4D97-AF65-F5344CB8AC3E}">
        <p14:creationId xmlns:p14="http://schemas.microsoft.com/office/powerpoint/2010/main" val="2529152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5394" y="561703"/>
            <a:ext cx="10946675" cy="5852160"/>
          </a:xfrm>
        </p:spPr>
      </p:pic>
    </p:spTree>
    <p:extLst>
      <p:ext uri="{BB962C8B-B14F-4D97-AF65-F5344CB8AC3E}">
        <p14:creationId xmlns:p14="http://schemas.microsoft.com/office/powerpoint/2010/main" val="1394559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0080" y="574766"/>
            <a:ext cx="11181806" cy="5826033"/>
          </a:xfrm>
        </p:spPr>
      </p:pic>
    </p:spTree>
    <p:extLst>
      <p:ext uri="{BB962C8B-B14F-4D97-AF65-F5344CB8AC3E}">
        <p14:creationId xmlns:p14="http://schemas.microsoft.com/office/powerpoint/2010/main" val="3568738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270" y="418011"/>
            <a:ext cx="10842170" cy="5826035"/>
          </a:xfrm>
        </p:spPr>
      </p:pic>
    </p:spTree>
    <p:extLst>
      <p:ext uri="{BB962C8B-B14F-4D97-AF65-F5344CB8AC3E}">
        <p14:creationId xmlns:p14="http://schemas.microsoft.com/office/powerpoint/2010/main" val="301277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p:txBody>
          <a:bodyPr/>
          <a:lstStyle/>
          <a:p>
            <a:r>
              <a:rPr lang="tr-TR" dirty="0"/>
              <a:t>LGS TERCİHLERİ NASIL YAPILACAK ?</a:t>
            </a:r>
          </a:p>
        </p:txBody>
      </p:sp>
      <p:sp>
        <p:nvSpPr>
          <p:cNvPr id="3" name="İçerik Yer Tutucusu 2">
            <a:extLst>
              <a:ext uri="{FF2B5EF4-FFF2-40B4-BE49-F238E27FC236}">
                <a16:creationId xmlns:a16="http://schemas.microsoft.com/office/drawing/2014/main" id="{E1CD85AC-BD1A-4FEE-8A42-E3CD79620232}"/>
              </a:ext>
            </a:extLst>
          </p:cNvPr>
          <p:cNvSpPr>
            <a:spLocks noGrp="1"/>
          </p:cNvSpPr>
          <p:nvPr>
            <p:ph idx="1"/>
          </p:nvPr>
        </p:nvSpPr>
        <p:spPr>
          <a:xfrm>
            <a:off x="2231136" y="2153412"/>
            <a:ext cx="7729728" cy="1385316"/>
          </a:xfrm>
        </p:spPr>
        <p:txBody>
          <a:bodyPr>
            <a:normAutofit fontScale="92500" lnSpcReduction="10000"/>
          </a:bodyPr>
          <a:lstStyle/>
          <a:p>
            <a:r>
              <a:rPr lang="tr-TR" sz="6300" dirty="0">
                <a:solidFill>
                  <a:srgbClr val="FF0000"/>
                </a:solidFill>
              </a:rPr>
              <a:t>!</a:t>
            </a:r>
            <a:r>
              <a:rPr lang="tr-TR" dirty="0"/>
              <a:t>Tercih tarihleri sınav sonuçları açıklandıktan sonra duyurulur. Bu duyuruya erişmek için öğretmenler ve okul ile iletişim kanallarınızdan ayrılmayınız.</a:t>
            </a:r>
          </a:p>
          <a:p>
            <a:endParaRPr lang="tr-TR" dirty="0"/>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6" name="İçerik Yer Tutucusu 2">
            <a:extLst>
              <a:ext uri="{FF2B5EF4-FFF2-40B4-BE49-F238E27FC236}">
                <a16:creationId xmlns:a16="http://schemas.microsoft.com/office/drawing/2014/main" id="{78D72760-C7CC-4660-913C-E7534D154B81}"/>
              </a:ext>
            </a:extLst>
          </p:cNvPr>
          <p:cNvSpPr txBox="1">
            <a:spLocks/>
          </p:cNvSpPr>
          <p:nvPr/>
        </p:nvSpPr>
        <p:spPr>
          <a:xfrm>
            <a:off x="2231136" y="3904488"/>
            <a:ext cx="7729728" cy="220089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tr-TR" dirty="0"/>
              <a:t>Öğrencinin tercih yapabilmesi için 8.sınıftan mezun olması gerekiyor. Eğer öğrenci 8.sınıfı başarılı bir biçimde bitirmemişse, tercih yapamaz.</a:t>
            </a:r>
          </a:p>
          <a:p>
            <a:r>
              <a:rPr lang="tr-TR" dirty="0"/>
              <a:t>Tercihler e-okul sistemi üzerinden yapılacaktır.</a:t>
            </a:r>
          </a:p>
          <a:p>
            <a:r>
              <a:rPr lang="tr-TR" dirty="0"/>
              <a:t>Yapılan tercihler mutlaka okul müdürlüğüne onaylatılmalıdır.</a:t>
            </a:r>
          </a:p>
          <a:p>
            <a:r>
              <a:rPr lang="tr-TR" dirty="0"/>
              <a:t>Şimdi e okul üzerinde yerleştirme işlemleri nasıl yapılacak bunlara bakalım.</a:t>
            </a:r>
          </a:p>
          <a:p>
            <a:endParaRPr lang="tr-TR" dirty="0"/>
          </a:p>
        </p:txBody>
      </p:sp>
    </p:spTree>
    <p:extLst>
      <p:ext uri="{BB962C8B-B14F-4D97-AF65-F5344CB8AC3E}">
        <p14:creationId xmlns:p14="http://schemas.microsoft.com/office/powerpoint/2010/main" val="1776260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231136" y="186397"/>
            <a:ext cx="7729728" cy="1188720"/>
          </a:xfrm>
        </p:spPr>
        <p:txBody>
          <a:bodyPr/>
          <a:lstStyle/>
          <a:p>
            <a:r>
              <a:rPr lang="tr-TR" dirty="0"/>
              <a:t>LGS TERCİHLERİ NASIL YAPILACAK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52557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1182CE9-F230-449D-A40B-9BA125CB169E}"/>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YERLEŞTİRME İŞLEMLERİ</a:t>
            </a:r>
          </a:p>
        </p:txBody>
      </p:sp>
      <p:graphicFrame>
        <p:nvGraphicFramePr>
          <p:cNvPr id="7" name="Diyagram 6">
            <a:extLst>
              <a:ext uri="{FF2B5EF4-FFF2-40B4-BE49-F238E27FC236}">
                <a16:creationId xmlns:a16="http://schemas.microsoft.com/office/drawing/2014/main" id="{E828D92D-AAAC-45A0-B1E8-C903028722F2}"/>
              </a:ext>
            </a:extLst>
          </p:cNvPr>
          <p:cNvGraphicFramePr/>
          <p:nvPr>
            <p:extLst>
              <p:ext uri="{D42A27DB-BD31-4B8C-83A1-F6EECF244321}">
                <p14:modId xmlns:p14="http://schemas.microsoft.com/office/powerpoint/2010/main" val="2597405089"/>
              </p:ext>
            </p:extLst>
          </p:nvPr>
        </p:nvGraphicFramePr>
        <p:xfrm>
          <a:off x="1855597" y="2433711"/>
          <a:ext cx="8128000" cy="2321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etin kutusu 7">
            <a:extLst>
              <a:ext uri="{FF2B5EF4-FFF2-40B4-BE49-F238E27FC236}">
                <a16:creationId xmlns:a16="http://schemas.microsoft.com/office/drawing/2014/main" id="{69DC8360-5D07-4586-958B-8F01E603E89C}"/>
              </a:ext>
            </a:extLst>
          </p:cNvPr>
          <p:cNvSpPr txBox="1"/>
          <p:nvPr/>
        </p:nvSpPr>
        <p:spPr>
          <a:xfrm>
            <a:off x="1125415" y="4909838"/>
            <a:ext cx="10283483" cy="1754326"/>
          </a:xfrm>
          <a:prstGeom prst="rect">
            <a:avLst/>
          </a:prstGeom>
          <a:noFill/>
        </p:spPr>
        <p:txBody>
          <a:bodyPr wrap="square" rtlCol="0">
            <a:spAutoFit/>
          </a:bodyPr>
          <a:lstStyle/>
          <a:p>
            <a:r>
              <a:rPr lang="tr-TR" dirty="0"/>
              <a:t>3 farklı şekilde tercih edebileceğiniz yerleştirme biçimi mevcuttur.</a:t>
            </a:r>
          </a:p>
          <a:p>
            <a:r>
              <a:rPr lang="tr-TR" dirty="0"/>
              <a:t>Merkezi Yerleştirme: Sınav puanıyla yapılan yerleştirme</a:t>
            </a:r>
          </a:p>
          <a:p>
            <a:r>
              <a:rPr lang="tr-TR" dirty="0"/>
              <a:t>Yerel Yerleştirme: Adrese dayalı yapacağınız yerleştirme</a:t>
            </a:r>
          </a:p>
          <a:p>
            <a:r>
              <a:rPr lang="tr-TR" dirty="0"/>
              <a:t>Pansiyonlu Okullar: Pansiyonu olan ve LGS puanıyla alım yapmayan okullar.</a:t>
            </a:r>
          </a:p>
          <a:p>
            <a:r>
              <a:rPr lang="tr-TR" dirty="0"/>
              <a:t>Yerleştirme işlemi için bir çok kavram ve kural mevcut bunlara bir göz gezdirelim.</a:t>
            </a:r>
          </a:p>
          <a:p>
            <a:endParaRPr lang="tr-TR" dirty="0"/>
          </a:p>
        </p:txBody>
      </p:sp>
    </p:spTree>
    <p:extLst>
      <p:ext uri="{BB962C8B-B14F-4D97-AF65-F5344CB8AC3E}">
        <p14:creationId xmlns:p14="http://schemas.microsoft.com/office/powerpoint/2010/main" val="2989929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6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YERLEŞTİRME İŞLEMLERİ KAVRAMLARI</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638044"/>
            <a:ext cx="7729728" cy="3748688"/>
          </a:xfrm>
        </p:spPr>
        <p:txBody>
          <a:bodyPr>
            <a:normAutofit/>
          </a:bodyPr>
          <a:lstStyle/>
          <a:p>
            <a:r>
              <a:rPr lang="tr-TR" dirty="0"/>
              <a:t>Yerel Yerleştirme içerisinde kayıt alanları;</a:t>
            </a:r>
          </a:p>
          <a:p>
            <a:r>
              <a:rPr lang="tr-TR" dirty="0">
                <a:solidFill>
                  <a:srgbClr val="00B050"/>
                </a:solidFill>
              </a:rPr>
              <a:t>Kayıt Alanında ; </a:t>
            </a:r>
            <a:r>
              <a:rPr lang="tr-TR" dirty="0">
                <a:solidFill>
                  <a:schemeClr val="tx1"/>
                </a:solidFill>
              </a:rPr>
              <a:t>Burada gösterildiği gibi yeşil renkte olan kayıt alanında ifadesi yerel yerleştirme için sizin adresinizde olan liseleri belirtir. Yerel yerleştirme tercihleri sırasında bu alandan en az 3 tane seçmelisiniz.</a:t>
            </a:r>
            <a:endParaRPr lang="tr-TR" dirty="0">
              <a:solidFill>
                <a:srgbClr val="00B050"/>
              </a:solidFill>
            </a:endParaRPr>
          </a:p>
          <a:p>
            <a:r>
              <a:rPr lang="tr-TR" dirty="0">
                <a:solidFill>
                  <a:srgbClr val="00B0F0"/>
                </a:solidFill>
              </a:rPr>
              <a:t>Komşu Kayıt Alanında: </a:t>
            </a:r>
            <a:r>
              <a:rPr lang="tr-TR" dirty="0">
                <a:solidFill>
                  <a:schemeClr val="tx1"/>
                </a:solidFill>
              </a:rPr>
              <a:t>Bu kayıt alanı sizin alanınızın komşusudur. Yani mahalle komşunuz gibi düşünün. Öncelik herkesin kendi kayıt alanına tercih yapmasıdır. Eğer burada boşluk kalırsa bu kayıt alanına yerleşme ihtimaliniz var. Fakat çok düşük bir ihtimal</a:t>
            </a:r>
            <a:endParaRPr lang="tr-TR" dirty="0">
              <a:solidFill>
                <a:srgbClr val="00B0F0"/>
              </a:solidFill>
            </a:endParaRPr>
          </a:p>
          <a:p>
            <a:r>
              <a:rPr lang="tr-TR" dirty="0">
                <a:solidFill>
                  <a:srgbClr val="C00000"/>
                </a:solidFill>
              </a:rPr>
              <a:t>Diğer:</a:t>
            </a:r>
            <a:r>
              <a:rPr lang="tr-TR" dirty="0">
                <a:solidFill>
                  <a:schemeClr val="tx1"/>
                </a:solidFill>
              </a:rPr>
              <a:t> Bu alan ise size çok uzak olan yerel yerleştirme içerisindedir. Çok güç durumlarda gelebilir. Pek tavsiye etmiyoruz.</a:t>
            </a:r>
            <a:endParaRPr lang="tr-TR" dirty="0">
              <a:solidFill>
                <a:srgbClr val="C00000"/>
              </a:solidFill>
            </a:endParaRPr>
          </a:p>
          <a:p>
            <a:pPr marL="0" indent="0">
              <a:buNone/>
            </a:pPr>
            <a:endParaRPr lang="tr-TR" dirty="0"/>
          </a:p>
        </p:txBody>
      </p:sp>
    </p:spTree>
    <p:extLst>
      <p:ext uri="{BB962C8B-B14F-4D97-AF65-F5344CB8AC3E}">
        <p14:creationId xmlns:p14="http://schemas.microsoft.com/office/powerpoint/2010/main" val="3591205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511721"/>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6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YERLEŞTİRME İŞLEMLERİ KURALLAR</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638044"/>
            <a:ext cx="7729728" cy="3748688"/>
          </a:xfrm>
        </p:spPr>
        <p:txBody>
          <a:bodyPr>
            <a:normAutofit lnSpcReduction="10000"/>
          </a:bodyPr>
          <a:lstStyle/>
          <a:p>
            <a:r>
              <a:rPr lang="tr-TR" dirty="0"/>
              <a:t>Yerleştirme işlemi esnasında belirli başlı kurallar mevcuttur. Bu kurallara teker teker bakalım.</a:t>
            </a:r>
          </a:p>
          <a:p>
            <a:r>
              <a:rPr lang="tr-TR" dirty="0"/>
              <a:t>1- Merkezi yerleştirme işlemi yapmak için bir sınav puanına ihtiyacınız vardır. Sınav puanınız olmadan merkezi yerleştirme yapamazsınız.</a:t>
            </a:r>
          </a:p>
          <a:p>
            <a:r>
              <a:rPr lang="tr-TR" dirty="0"/>
              <a:t>2- Merkezi yerleştirme işlemi yapacak her öğrencinin mutlaka yerel yerleştirme işlemi de yapması gerekiyor. Pansiyonlu okul tercihi yapacak öğrencinin de yerel yerleştirme yapması gerekiyor.</a:t>
            </a:r>
          </a:p>
          <a:p>
            <a:r>
              <a:rPr lang="tr-TR" dirty="0"/>
              <a:t>3- Yerel yerleştirme tercihlerinde 5 tercih vardır. Fakat bu 5 tercihin 3 tanesinden fazlası aynı okul türünü içeremez. Yani 4 tane Anadolu imam hatip lisesi, 4 tane mesleki ve teknik Anadolu lisesi veya 4 tane Anadolu lisesi tercihi yapamazsınız. Bir okul türünden en fazla 3 tane tercih edebilirsiniz.</a:t>
            </a:r>
          </a:p>
        </p:txBody>
      </p:sp>
    </p:spTree>
    <p:extLst>
      <p:ext uri="{BB962C8B-B14F-4D97-AF65-F5344CB8AC3E}">
        <p14:creationId xmlns:p14="http://schemas.microsoft.com/office/powerpoint/2010/main" val="762295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6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YERLEŞTİRME İŞLEMLERİ KURALLAR</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638044"/>
            <a:ext cx="7729728" cy="3748688"/>
          </a:xfrm>
        </p:spPr>
        <p:txBody>
          <a:bodyPr>
            <a:normAutofit/>
          </a:bodyPr>
          <a:lstStyle/>
          <a:p>
            <a:r>
              <a:rPr lang="tr-TR" dirty="0"/>
              <a:t>4- Tercihlerinizi verirken merkezi yerleştirme için 10 tane , yerel yerleştirme için 5 tane, pansiyonlu okullar için ise 5 tane tercih verebilirsiniz.</a:t>
            </a:r>
          </a:p>
          <a:p>
            <a:r>
              <a:rPr lang="tr-TR" dirty="0"/>
              <a:t>5- Eğer merkezi yerleştirme için yaptığınız tercihlerden herhangi biri tutmadıysa sistem sizi direkt olarak yerel yerleştirmeye kaydeder.</a:t>
            </a:r>
          </a:p>
          <a:p>
            <a:endParaRPr lang="tr-TR" dirty="0"/>
          </a:p>
          <a:p>
            <a:r>
              <a:rPr lang="tr-TR" dirty="0"/>
              <a:t>Şimdi adım adım yerleştirme sürecine bakalım daha sonra ise ek tercih işlemleri ve sıkça sorulan soruların ardından sunumu tamamlayalım.</a:t>
            </a:r>
          </a:p>
        </p:txBody>
      </p:sp>
    </p:spTree>
    <p:extLst>
      <p:ext uri="{BB962C8B-B14F-4D97-AF65-F5344CB8AC3E}">
        <p14:creationId xmlns:p14="http://schemas.microsoft.com/office/powerpoint/2010/main" val="3143087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231136" y="186397"/>
            <a:ext cx="7729728" cy="1188720"/>
          </a:xfrm>
        </p:spPr>
        <p:txBody>
          <a:bodyPr/>
          <a:lstStyle/>
          <a:p>
            <a:r>
              <a:rPr lang="tr-TR" dirty="0"/>
              <a:t>LGS TERCİHLERİ NASIL YAPILACAK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1182CE9-F230-449D-A40B-9BA125CB169E}"/>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YERLEŞTİRME İŞLEMLERİ</a:t>
            </a:r>
          </a:p>
        </p:txBody>
      </p:sp>
      <p:graphicFrame>
        <p:nvGraphicFramePr>
          <p:cNvPr id="7" name="Diyagram 6">
            <a:extLst>
              <a:ext uri="{FF2B5EF4-FFF2-40B4-BE49-F238E27FC236}">
                <a16:creationId xmlns:a16="http://schemas.microsoft.com/office/drawing/2014/main" id="{E828D92D-AAAC-45A0-B1E8-C903028722F2}"/>
              </a:ext>
            </a:extLst>
          </p:cNvPr>
          <p:cNvGraphicFramePr/>
          <p:nvPr>
            <p:extLst>
              <p:ext uri="{D42A27DB-BD31-4B8C-83A1-F6EECF244321}">
                <p14:modId xmlns:p14="http://schemas.microsoft.com/office/powerpoint/2010/main" val="35754300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yagram 2">
            <a:extLst>
              <a:ext uri="{FF2B5EF4-FFF2-40B4-BE49-F238E27FC236}">
                <a16:creationId xmlns:a16="http://schemas.microsoft.com/office/drawing/2014/main" id="{C51F9135-2B7D-45CA-AA72-8F54425E3DF8}"/>
              </a:ext>
            </a:extLst>
          </p:cNvPr>
          <p:cNvGraphicFramePr/>
          <p:nvPr>
            <p:extLst>
              <p:ext uri="{D42A27DB-BD31-4B8C-83A1-F6EECF244321}">
                <p14:modId xmlns:p14="http://schemas.microsoft.com/office/powerpoint/2010/main" val="1575967361"/>
              </p:ext>
            </p:extLst>
          </p:nvPr>
        </p:nvGraphicFramePr>
        <p:xfrm>
          <a:off x="2032000" y="2053883"/>
          <a:ext cx="8128000" cy="44439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Metin kutusu 3">
            <a:extLst>
              <a:ext uri="{FF2B5EF4-FFF2-40B4-BE49-F238E27FC236}">
                <a16:creationId xmlns:a16="http://schemas.microsoft.com/office/drawing/2014/main" id="{F10C3960-FD22-4E79-9AC8-4373706C087E}"/>
              </a:ext>
            </a:extLst>
          </p:cNvPr>
          <p:cNvSpPr txBox="1"/>
          <p:nvPr/>
        </p:nvSpPr>
        <p:spPr>
          <a:xfrm>
            <a:off x="2430272" y="2625829"/>
            <a:ext cx="849689" cy="707886"/>
          </a:xfrm>
          <a:prstGeom prst="rect">
            <a:avLst/>
          </a:prstGeom>
          <a:noFill/>
        </p:spPr>
        <p:txBody>
          <a:bodyPr wrap="square" rtlCol="0">
            <a:spAutoFit/>
          </a:bodyPr>
          <a:lstStyle/>
          <a:p>
            <a:r>
              <a:rPr lang="tr-TR" sz="4000" dirty="0"/>
              <a:t>1</a:t>
            </a:r>
          </a:p>
        </p:txBody>
      </p:sp>
      <p:sp>
        <p:nvSpPr>
          <p:cNvPr id="10" name="Metin kutusu 9">
            <a:extLst>
              <a:ext uri="{FF2B5EF4-FFF2-40B4-BE49-F238E27FC236}">
                <a16:creationId xmlns:a16="http://schemas.microsoft.com/office/drawing/2014/main" id="{32E49252-3920-4696-B6BE-1F2AC7E8BBB6}"/>
              </a:ext>
            </a:extLst>
          </p:cNvPr>
          <p:cNvSpPr txBox="1"/>
          <p:nvPr/>
        </p:nvSpPr>
        <p:spPr>
          <a:xfrm>
            <a:off x="2709281" y="3921932"/>
            <a:ext cx="849689" cy="707886"/>
          </a:xfrm>
          <a:prstGeom prst="rect">
            <a:avLst/>
          </a:prstGeom>
          <a:noFill/>
        </p:spPr>
        <p:txBody>
          <a:bodyPr wrap="square" rtlCol="0">
            <a:spAutoFit/>
          </a:bodyPr>
          <a:lstStyle/>
          <a:p>
            <a:r>
              <a:rPr lang="tr-TR" sz="4000" dirty="0"/>
              <a:t>2</a:t>
            </a:r>
          </a:p>
        </p:txBody>
      </p:sp>
      <p:sp>
        <p:nvSpPr>
          <p:cNvPr id="11" name="Metin kutusu 10">
            <a:extLst>
              <a:ext uri="{FF2B5EF4-FFF2-40B4-BE49-F238E27FC236}">
                <a16:creationId xmlns:a16="http://schemas.microsoft.com/office/drawing/2014/main" id="{07ED4911-A00A-4B89-86F9-39AC9331CEBA}"/>
              </a:ext>
            </a:extLst>
          </p:cNvPr>
          <p:cNvSpPr txBox="1"/>
          <p:nvPr/>
        </p:nvSpPr>
        <p:spPr>
          <a:xfrm>
            <a:off x="2430271" y="5308584"/>
            <a:ext cx="849689" cy="707886"/>
          </a:xfrm>
          <a:prstGeom prst="rect">
            <a:avLst/>
          </a:prstGeom>
          <a:noFill/>
        </p:spPr>
        <p:txBody>
          <a:bodyPr wrap="square" rtlCol="0">
            <a:spAutoFit/>
          </a:bodyPr>
          <a:lstStyle/>
          <a:p>
            <a:r>
              <a:rPr lang="tr-TR" sz="4000" dirty="0"/>
              <a:t>3</a:t>
            </a:r>
          </a:p>
        </p:txBody>
      </p:sp>
    </p:spTree>
    <p:extLst>
      <p:ext uri="{BB962C8B-B14F-4D97-AF65-F5344CB8AC3E}">
        <p14:creationId xmlns:p14="http://schemas.microsoft.com/office/powerpoint/2010/main" val="606966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231136" y="186397"/>
            <a:ext cx="7729728" cy="1188720"/>
          </a:xfrm>
        </p:spPr>
        <p:txBody>
          <a:bodyPr/>
          <a:lstStyle/>
          <a:p>
            <a:r>
              <a:rPr lang="tr-TR" dirty="0"/>
              <a:t>LGS TERCİHLERİ NASIL YAPILACAK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1182CE9-F230-449D-A40B-9BA125CB169E}"/>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YERLEŞTİRME İŞLEMLERİ</a:t>
            </a:r>
          </a:p>
        </p:txBody>
      </p:sp>
      <p:graphicFrame>
        <p:nvGraphicFramePr>
          <p:cNvPr id="7" name="Diyagram 6">
            <a:extLst>
              <a:ext uri="{FF2B5EF4-FFF2-40B4-BE49-F238E27FC236}">
                <a16:creationId xmlns:a16="http://schemas.microsoft.com/office/drawing/2014/main" id="{E828D92D-AAAC-45A0-B1E8-C903028722F2}"/>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yagram 2">
            <a:extLst>
              <a:ext uri="{FF2B5EF4-FFF2-40B4-BE49-F238E27FC236}">
                <a16:creationId xmlns:a16="http://schemas.microsoft.com/office/drawing/2014/main" id="{C51F9135-2B7D-45CA-AA72-8F54425E3DF8}"/>
              </a:ext>
            </a:extLst>
          </p:cNvPr>
          <p:cNvGraphicFramePr/>
          <p:nvPr>
            <p:extLst>
              <p:ext uri="{D42A27DB-BD31-4B8C-83A1-F6EECF244321}">
                <p14:modId xmlns:p14="http://schemas.microsoft.com/office/powerpoint/2010/main" val="1980254293"/>
              </p:ext>
            </p:extLst>
          </p:nvPr>
        </p:nvGraphicFramePr>
        <p:xfrm>
          <a:off x="2032000" y="2053883"/>
          <a:ext cx="8128000" cy="44439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Metin kutusu 3">
            <a:extLst>
              <a:ext uri="{FF2B5EF4-FFF2-40B4-BE49-F238E27FC236}">
                <a16:creationId xmlns:a16="http://schemas.microsoft.com/office/drawing/2014/main" id="{F10C3960-FD22-4E79-9AC8-4373706C087E}"/>
              </a:ext>
            </a:extLst>
          </p:cNvPr>
          <p:cNvSpPr txBox="1"/>
          <p:nvPr/>
        </p:nvSpPr>
        <p:spPr>
          <a:xfrm>
            <a:off x="2430272" y="2625829"/>
            <a:ext cx="849689" cy="707886"/>
          </a:xfrm>
          <a:prstGeom prst="rect">
            <a:avLst/>
          </a:prstGeom>
          <a:noFill/>
        </p:spPr>
        <p:txBody>
          <a:bodyPr wrap="square" rtlCol="0">
            <a:spAutoFit/>
          </a:bodyPr>
          <a:lstStyle/>
          <a:p>
            <a:r>
              <a:rPr lang="tr-TR" sz="4000" dirty="0"/>
              <a:t>4</a:t>
            </a:r>
          </a:p>
        </p:txBody>
      </p:sp>
      <p:sp>
        <p:nvSpPr>
          <p:cNvPr id="10" name="Metin kutusu 9">
            <a:extLst>
              <a:ext uri="{FF2B5EF4-FFF2-40B4-BE49-F238E27FC236}">
                <a16:creationId xmlns:a16="http://schemas.microsoft.com/office/drawing/2014/main" id="{32E49252-3920-4696-B6BE-1F2AC7E8BBB6}"/>
              </a:ext>
            </a:extLst>
          </p:cNvPr>
          <p:cNvSpPr txBox="1"/>
          <p:nvPr/>
        </p:nvSpPr>
        <p:spPr>
          <a:xfrm>
            <a:off x="2709281" y="3921932"/>
            <a:ext cx="849689" cy="707886"/>
          </a:xfrm>
          <a:prstGeom prst="rect">
            <a:avLst/>
          </a:prstGeom>
          <a:noFill/>
        </p:spPr>
        <p:txBody>
          <a:bodyPr wrap="square" rtlCol="0">
            <a:spAutoFit/>
          </a:bodyPr>
          <a:lstStyle/>
          <a:p>
            <a:r>
              <a:rPr lang="tr-TR" sz="4000" dirty="0"/>
              <a:t>5</a:t>
            </a:r>
          </a:p>
        </p:txBody>
      </p:sp>
      <p:sp>
        <p:nvSpPr>
          <p:cNvPr id="11" name="Metin kutusu 10">
            <a:extLst>
              <a:ext uri="{FF2B5EF4-FFF2-40B4-BE49-F238E27FC236}">
                <a16:creationId xmlns:a16="http://schemas.microsoft.com/office/drawing/2014/main" id="{07ED4911-A00A-4B89-86F9-39AC9331CEBA}"/>
              </a:ext>
            </a:extLst>
          </p:cNvPr>
          <p:cNvSpPr txBox="1"/>
          <p:nvPr/>
        </p:nvSpPr>
        <p:spPr>
          <a:xfrm>
            <a:off x="2430271" y="5308584"/>
            <a:ext cx="849689" cy="707886"/>
          </a:xfrm>
          <a:prstGeom prst="rect">
            <a:avLst/>
          </a:prstGeom>
          <a:noFill/>
        </p:spPr>
        <p:txBody>
          <a:bodyPr wrap="square" rtlCol="0">
            <a:spAutoFit/>
          </a:bodyPr>
          <a:lstStyle/>
          <a:p>
            <a:r>
              <a:rPr lang="tr-TR" sz="4000" dirty="0"/>
              <a:t>6</a:t>
            </a:r>
          </a:p>
        </p:txBody>
      </p:sp>
    </p:spTree>
    <p:extLst>
      <p:ext uri="{BB962C8B-B14F-4D97-AF65-F5344CB8AC3E}">
        <p14:creationId xmlns:p14="http://schemas.microsoft.com/office/powerpoint/2010/main" val="10752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p:txBody>
          <a:bodyPr/>
          <a:lstStyle/>
          <a:p>
            <a:r>
              <a:rPr lang="tr-TR" dirty="0"/>
              <a:t>Liseler nasıl öğrenci alıyor ?</a:t>
            </a:r>
          </a:p>
        </p:txBody>
      </p:sp>
      <p:graphicFrame>
        <p:nvGraphicFramePr>
          <p:cNvPr id="5" name="İçerik Yer Tutucusu 4">
            <a:extLst>
              <a:ext uri="{FF2B5EF4-FFF2-40B4-BE49-F238E27FC236}">
                <a16:creationId xmlns:a16="http://schemas.microsoft.com/office/drawing/2014/main" id="{687949B7-5A03-4B39-9DC9-DFC680B7D57E}"/>
              </a:ext>
            </a:extLst>
          </p:cNvPr>
          <p:cNvGraphicFramePr>
            <a:graphicFrameLocks noGrp="1"/>
          </p:cNvGraphicFramePr>
          <p:nvPr>
            <p:ph idx="1"/>
            <p:extLst>
              <p:ext uri="{D42A27DB-BD31-4B8C-83A1-F6EECF244321}">
                <p14:modId xmlns:p14="http://schemas.microsoft.com/office/powerpoint/2010/main" val="1833474555"/>
              </p:ext>
            </p:extLst>
          </p:nvPr>
        </p:nvGraphicFramePr>
        <p:xfrm>
          <a:off x="2027274" y="2525884"/>
          <a:ext cx="8137451" cy="3859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Tree>
    <p:extLst>
      <p:ext uri="{BB962C8B-B14F-4D97-AF65-F5344CB8AC3E}">
        <p14:creationId xmlns:p14="http://schemas.microsoft.com/office/powerpoint/2010/main" val="4206484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7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YERLEŞTİRME İŞLEMinden SONRA</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638044"/>
            <a:ext cx="7729728" cy="3748688"/>
          </a:xfrm>
        </p:spPr>
        <p:txBody>
          <a:bodyPr>
            <a:normAutofit/>
          </a:bodyPr>
          <a:lstStyle/>
          <a:p>
            <a:r>
              <a:rPr lang="tr-TR" dirty="0"/>
              <a:t>Artık umuyoruz ki istediğiniz okula yerleştiniz. Eğer yerleşemediyseniz ek tercih işlemleri vardır.</a:t>
            </a:r>
          </a:p>
          <a:p>
            <a:r>
              <a:rPr lang="tr-TR" dirty="0"/>
              <a:t>Bu ek tercih işlemlerinde aynı tercihleri tekrar verebilirsiniz.</a:t>
            </a:r>
          </a:p>
          <a:p>
            <a:r>
              <a:rPr lang="tr-TR" dirty="0"/>
              <a:t>Ek tercih verirken kendinizi riske atmayın ve dikkatli olun.</a:t>
            </a:r>
          </a:p>
          <a:p>
            <a:r>
              <a:rPr lang="tr-TR" dirty="0"/>
              <a:t>Mümkünse yerleştiğiniz okulu aynı sıraya yazınız.</a:t>
            </a:r>
          </a:p>
          <a:p>
            <a:r>
              <a:rPr lang="tr-TR" dirty="0"/>
              <a:t>Eğer işler sizin için kötü gidiyorsa ve herhangi bir okula yerleşemediyseniz ek tercih döneminden sonra açık öğretime yönlendirilirsiniz.</a:t>
            </a:r>
          </a:p>
          <a:p>
            <a:r>
              <a:rPr lang="tr-TR" dirty="0"/>
              <a:t>Ek tercih 2 defa alınmaktadır.</a:t>
            </a:r>
          </a:p>
          <a:p>
            <a:endParaRPr lang="tr-TR" dirty="0"/>
          </a:p>
        </p:txBody>
      </p:sp>
    </p:spTree>
    <p:extLst>
      <p:ext uri="{BB962C8B-B14F-4D97-AF65-F5344CB8AC3E}">
        <p14:creationId xmlns:p14="http://schemas.microsoft.com/office/powerpoint/2010/main" val="3080598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SIKÇA SORULAN SORULAR</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638044"/>
            <a:ext cx="7729728" cy="3748688"/>
          </a:xfrm>
        </p:spPr>
        <p:txBody>
          <a:bodyPr>
            <a:normAutofit/>
          </a:bodyPr>
          <a:lstStyle/>
          <a:p>
            <a:r>
              <a:rPr lang="tr-TR" dirty="0"/>
              <a:t>Hocam sağlık mesleğe nasıl gidebilirim ?</a:t>
            </a:r>
          </a:p>
          <a:p>
            <a:r>
              <a:rPr lang="tr-TR" dirty="0"/>
              <a:t>Sağlık meslek liseleri artık yok. Bu alanda MTAL ( Mesleki Teknik ve Anadolu Liseleri) bazı bölümleri eğitim vermektedir. Lise mezunluğu sonrası Hemşirelik mesleği artık yoktur.</a:t>
            </a:r>
          </a:p>
          <a:p>
            <a:r>
              <a:rPr lang="tr-TR" dirty="0"/>
              <a:t>MTAL bölümlerine </a:t>
            </a:r>
            <a:r>
              <a:rPr lang="tr-TR" dirty="0">
                <a:hlinkClick r:id="rId2"/>
              </a:rPr>
              <a:t>http://mtegm.meb.gov.tr/kurumlar/</a:t>
            </a:r>
            <a:r>
              <a:rPr lang="tr-TR" dirty="0"/>
              <a:t> bu adresten bakabilirsiniz.</a:t>
            </a:r>
          </a:p>
          <a:p>
            <a:r>
              <a:rPr lang="tr-TR" dirty="0"/>
              <a:t>Hocam taban puan tavan puan yüzdelik dilim nedir ? </a:t>
            </a:r>
            <a:r>
              <a:rPr lang="tr-TR" dirty="0">
                <a:hlinkClick r:id="rId3"/>
              </a:rPr>
              <a:t>https://www.rehberlikmerkezim.com/taban-puan/7275/</a:t>
            </a:r>
            <a:r>
              <a:rPr lang="tr-TR" dirty="0"/>
              <a:t> buradan da bu içeriğe ulaşabilirsiniz.</a:t>
            </a:r>
          </a:p>
        </p:txBody>
      </p:sp>
    </p:spTree>
    <p:extLst>
      <p:ext uri="{BB962C8B-B14F-4D97-AF65-F5344CB8AC3E}">
        <p14:creationId xmlns:p14="http://schemas.microsoft.com/office/powerpoint/2010/main" val="3765586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SIKÇA SORULAN SORULAR</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638044"/>
            <a:ext cx="7729728" cy="1188720"/>
          </a:xfrm>
        </p:spPr>
        <p:txBody>
          <a:bodyPr>
            <a:normAutofit/>
          </a:bodyPr>
          <a:lstStyle/>
          <a:p>
            <a:r>
              <a:rPr lang="tr-TR" dirty="0"/>
              <a:t>Hocam lise puanları açıklandı mı ?</a:t>
            </a:r>
          </a:p>
          <a:p>
            <a:r>
              <a:rPr lang="tr-TR" dirty="0"/>
              <a:t>Lise puanı açıklanmaz önceki senenin puanı tahmin edilir.</a:t>
            </a:r>
          </a:p>
        </p:txBody>
      </p:sp>
    </p:spTree>
    <p:extLst>
      <p:ext uri="{BB962C8B-B14F-4D97-AF65-F5344CB8AC3E}">
        <p14:creationId xmlns:p14="http://schemas.microsoft.com/office/powerpoint/2010/main" val="157916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p:txBody>
          <a:bodyPr/>
          <a:lstStyle/>
          <a:p>
            <a:r>
              <a:rPr lang="tr-TR" dirty="0"/>
              <a:t>Liseler nasıl öğrenci alıyor ?</a:t>
            </a:r>
          </a:p>
        </p:txBody>
      </p:sp>
      <p:sp>
        <p:nvSpPr>
          <p:cNvPr id="3" name="İçerik Yer Tutucusu 2">
            <a:extLst>
              <a:ext uri="{FF2B5EF4-FFF2-40B4-BE49-F238E27FC236}">
                <a16:creationId xmlns:a16="http://schemas.microsoft.com/office/drawing/2014/main" id="{E1CD85AC-BD1A-4FEE-8A42-E3CD79620232}"/>
              </a:ext>
            </a:extLst>
          </p:cNvPr>
          <p:cNvSpPr>
            <a:spLocks noGrp="1"/>
          </p:cNvSpPr>
          <p:nvPr>
            <p:ph idx="1"/>
          </p:nvPr>
        </p:nvSpPr>
        <p:spPr>
          <a:xfrm>
            <a:off x="2231136" y="2638044"/>
            <a:ext cx="7729728" cy="2960898"/>
          </a:xfrm>
        </p:spPr>
        <p:txBody>
          <a:bodyPr/>
          <a:lstStyle/>
          <a:p>
            <a:r>
              <a:rPr lang="tr-TR" dirty="0"/>
              <a:t>Şuanda LGS sisteminde liseler 3 farklı kategoriye ayrılmış durumdadır.</a:t>
            </a:r>
          </a:p>
          <a:p>
            <a:r>
              <a:rPr lang="tr-TR" dirty="0"/>
              <a:t>Bunlar LGS puanıyla alan liseler, adrese dayalı sistemle alan liseler ve kendi yetenek sınavıyla alan liseler olarak ayrılabilir.</a:t>
            </a:r>
          </a:p>
          <a:p>
            <a:r>
              <a:rPr lang="tr-TR" dirty="0"/>
              <a:t>Bu 3 kategorideki liselerin farklı farklı alım sistemleri mevcuttur.</a:t>
            </a:r>
          </a:p>
          <a:p>
            <a:r>
              <a:rPr lang="tr-TR" dirty="0"/>
              <a:t>İsterseniz alım sistemlerine göre kategorilere ayırdığımız bu liselere teker teker bakalım.</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511721"/>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Tree>
    <p:extLst>
      <p:ext uri="{BB962C8B-B14F-4D97-AF65-F5344CB8AC3E}">
        <p14:creationId xmlns:p14="http://schemas.microsoft.com/office/powerpoint/2010/main" val="358508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850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LGS puanıyla alan liseler</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638044"/>
            <a:ext cx="7729728" cy="3748688"/>
          </a:xfrm>
        </p:spPr>
        <p:txBody>
          <a:bodyPr>
            <a:normAutofit/>
          </a:bodyPr>
          <a:lstStyle/>
          <a:p>
            <a:r>
              <a:rPr lang="tr-TR" dirty="0"/>
              <a:t>LGS puanıyla alan liselere sadece LGS sınavına girerek tercih verebilirsiniz.</a:t>
            </a:r>
          </a:p>
          <a:p>
            <a:r>
              <a:rPr lang="tr-TR" dirty="0"/>
              <a:t>Öğrenci LGS sınavına girer ve bu sınavdan herhangi bir puan alır.</a:t>
            </a:r>
          </a:p>
          <a:p>
            <a:r>
              <a:rPr lang="tr-TR" dirty="0"/>
              <a:t>Ardından aldığı bu puanla LGS puanıyla alan herhangi bir liseyi tercih edebilir.</a:t>
            </a:r>
          </a:p>
          <a:p>
            <a:r>
              <a:rPr lang="tr-TR" dirty="0"/>
              <a:t>Tercih sisteminde olarak LGS puanıyla alan liselere </a:t>
            </a:r>
            <a:r>
              <a:rPr lang="tr-TR" i="1" u="sng" dirty="0"/>
              <a:t>merkezi yerleştirme ile alan liseler </a:t>
            </a:r>
            <a:r>
              <a:rPr lang="tr-TR" dirty="0"/>
              <a:t>denir.</a:t>
            </a:r>
          </a:p>
        </p:txBody>
      </p:sp>
    </p:spTree>
    <p:extLst>
      <p:ext uri="{BB962C8B-B14F-4D97-AF65-F5344CB8AC3E}">
        <p14:creationId xmlns:p14="http://schemas.microsoft.com/office/powerpoint/2010/main" val="286463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850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LGS puanıyla alan liseler</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638044"/>
            <a:ext cx="7729728" cy="3748688"/>
          </a:xfrm>
        </p:spPr>
        <p:txBody>
          <a:bodyPr>
            <a:normAutofit/>
          </a:bodyPr>
          <a:lstStyle/>
          <a:p>
            <a:r>
              <a:rPr lang="tr-TR" dirty="0"/>
              <a:t>LGS puanıyla alan liselere adres fark etmeden tercih verebilirsiniz.</a:t>
            </a:r>
          </a:p>
          <a:p>
            <a:r>
              <a:rPr lang="tr-TR" dirty="0"/>
              <a:t>Ülkemizin herhangi bir yerindeki herhangi bir LGS puanıyla alan liseye LGS puanınızla giriş yapabilirsiniz.</a:t>
            </a:r>
          </a:p>
          <a:p>
            <a:r>
              <a:rPr lang="tr-TR" dirty="0"/>
              <a:t>Örneğin, </a:t>
            </a:r>
            <a:r>
              <a:rPr lang="tr-TR" dirty="0" smtClean="0"/>
              <a:t>Antalya’da </a:t>
            </a:r>
            <a:r>
              <a:rPr lang="tr-TR" dirty="0"/>
              <a:t>okuyan bir öğrenciyseniz Edirne’deki LGS puanıyla alan bir liseye LGS puanınızla başvuru yapabilirsiniz.</a:t>
            </a:r>
          </a:p>
          <a:p>
            <a:r>
              <a:rPr lang="tr-TR" dirty="0"/>
              <a:t>Yani LGS ile alan liselerde herhangi bir adres kısıtlaması söz konusu değildir.</a:t>
            </a:r>
          </a:p>
        </p:txBody>
      </p:sp>
    </p:spTree>
    <p:extLst>
      <p:ext uri="{BB962C8B-B14F-4D97-AF65-F5344CB8AC3E}">
        <p14:creationId xmlns:p14="http://schemas.microsoft.com/office/powerpoint/2010/main" val="296443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850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LGS puanıyla alan liseler</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588456"/>
            <a:ext cx="7729728" cy="3798276"/>
          </a:xfrm>
        </p:spPr>
        <p:txBody>
          <a:bodyPr>
            <a:normAutofit/>
          </a:bodyPr>
          <a:lstStyle/>
          <a:p>
            <a:r>
              <a:rPr lang="tr-TR" dirty="0"/>
              <a:t>LGS puanıyla alan lise türleri ise şunlardır;</a:t>
            </a:r>
          </a:p>
          <a:p>
            <a:r>
              <a:rPr lang="tr-TR" dirty="0"/>
              <a:t>Tüm Fen Liseleri</a:t>
            </a:r>
          </a:p>
          <a:p>
            <a:r>
              <a:rPr lang="tr-TR" dirty="0"/>
              <a:t>Tüm Sosyal Bilimler Liseleri</a:t>
            </a:r>
          </a:p>
          <a:p>
            <a:r>
              <a:rPr lang="tr-TR" dirty="0"/>
              <a:t>Bazı Anadolu Liseleri</a:t>
            </a:r>
          </a:p>
          <a:p>
            <a:r>
              <a:rPr lang="tr-TR" dirty="0"/>
              <a:t>Bazı Anadolu İmam – Hatip Liseleri</a:t>
            </a:r>
          </a:p>
          <a:p>
            <a:r>
              <a:rPr lang="tr-TR" dirty="0"/>
              <a:t>Bazı Mesleki ve Teknik Anadolu Liselerinin ( Bazı Bölümler )</a:t>
            </a:r>
          </a:p>
        </p:txBody>
      </p:sp>
    </p:spTree>
    <p:extLst>
      <p:ext uri="{BB962C8B-B14F-4D97-AF65-F5344CB8AC3E}">
        <p14:creationId xmlns:p14="http://schemas.microsoft.com/office/powerpoint/2010/main" val="174234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DFA2C-F2AC-452A-964F-794971C075FD}"/>
              </a:ext>
            </a:extLst>
          </p:cNvPr>
          <p:cNvSpPr>
            <a:spLocks noGrp="1"/>
          </p:cNvSpPr>
          <p:nvPr>
            <p:ph type="title"/>
          </p:nvPr>
        </p:nvSpPr>
        <p:spPr>
          <a:xfrm>
            <a:off x="2054733" y="303510"/>
            <a:ext cx="7729728" cy="1188720"/>
          </a:xfrm>
        </p:spPr>
        <p:txBody>
          <a:bodyPr/>
          <a:lstStyle/>
          <a:p>
            <a:r>
              <a:rPr lang="tr-TR" dirty="0"/>
              <a:t>Liseler nasıl öğrenci alıyor ?</a:t>
            </a:r>
          </a:p>
        </p:txBody>
      </p:sp>
      <p:sp>
        <p:nvSpPr>
          <p:cNvPr id="16" name="Alt Başlık 2">
            <a:extLst>
              <a:ext uri="{FF2B5EF4-FFF2-40B4-BE49-F238E27FC236}">
                <a16:creationId xmlns:a16="http://schemas.microsoft.com/office/drawing/2014/main" id="{E8D0D86B-11DA-4C1D-B318-06546BBEB798}"/>
              </a:ext>
            </a:extLst>
          </p:cNvPr>
          <p:cNvSpPr txBox="1">
            <a:spLocks/>
          </p:cNvSpPr>
          <p:nvPr/>
        </p:nvSpPr>
        <p:spPr>
          <a:xfrm>
            <a:off x="4383317" y="6497867"/>
            <a:ext cx="3072560" cy="360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dirty="0"/>
          </a:p>
        </p:txBody>
      </p:sp>
      <p:sp>
        <p:nvSpPr>
          <p:cNvPr id="9" name="Başlık 1">
            <a:extLst>
              <a:ext uri="{FF2B5EF4-FFF2-40B4-BE49-F238E27FC236}">
                <a16:creationId xmlns:a16="http://schemas.microsoft.com/office/drawing/2014/main" id="{7E317803-DF67-456C-946F-2674FB5C2747}"/>
              </a:ext>
            </a:extLst>
          </p:cNvPr>
          <p:cNvSpPr txBox="1">
            <a:spLocks/>
          </p:cNvSpPr>
          <p:nvPr/>
        </p:nvSpPr>
        <p:spPr bwMode="black">
          <a:xfrm>
            <a:off x="3233224" y="1631852"/>
            <a:ext cx="5725551" cy="673960"/>
          </a:xfrm>
          <a:prstGeom prst="rect">
            <a:avLst/>
          </a:prstGeom>
          <a:solidFill>
            <a:srgbClr val="FFFFFF"/>
          </a:solidFill>
          <a:ln w="31750" cap="sq">
            <a:solidFill>
              <a:srgbClr val="404040"/>
            </a:solidFill>
            <a:miter lim="800000"/>
          </a:ln>
        </p:spPr>
        <p:txBody>
          <a:bodyPr vert="horz" lIns="182880" tIns="182880" rIns="182880" bIns="182880" rtlCol="0" anchor="ctr">
            <a:normAutofit fontScale="850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dirty="0"/>
              <a:t>LGS puanıyla alan liseler</a:t>
            </a:r>
          </a:p>
        </p:txBody>
      </p:sp>
      <p:sp>
        <p:nvSpPr>
          <p:cNvPr id="10" name="İçerik Yer Tutucusu 2">
            <a:extLst>
              <a:ext uri="{FF2B5EF4-FFF2-40B4-BE49-F238E27FC236}">
                <a16:creationId xmlns:a16="http://schemas.microsoft.com/office/drawing/2014/main" id="{4F545A6A-DE06-43C2-AF6D-C9D501C04A45}"/>
              </a:ext>
            </a:extLst>
          </p:cNvPr>
          <p:cNvSpPr>
            <a:spLocks noGrp="1"/>
          </p:cNvSpPr>
          <p:nvPr>
            <p:ph idx="1"/>
          </p:nvPr>
        </p:nvSpPr>
        <p:spPr>
          <a:xfrm>
            <a:off x="2231136" y="2588456"/>
            <a:ext cx="7729728" cy="562707"/>
          </a:xfrm>
        </p:spPr>
        <p:txBody>
          <a:bodyPr>
            <a:normAutofit/>
          </a:bodyPr>
          <a:lstStyle/>
          <a:p>
            <a:r>
              <a:rPr lang="tr-TR" dirty="0">
                <a:solidFill>
                  <a:srgbClr val="FF0000"/>
                </a:solidFill>
              </a:rPr>
              <a:t>DİKKAT</a:t>
            </a:r>
          </a:p>
        </p:txBody>
      </p:sp>
      <p:pic>
        <p:nvPicPr>
          <p:cNvPr id="2050" name="Picture 2" descr="Dikkat, Uyarı, Işaret, Tehlike, Sembol, Alarm, Simge">
            <a:extLst>
              <a:ext uri="{FF2B5EF4-FFF2-40B4-BE49-F238E27FC236}">
                <a16:creationId xmlns:a16="http://schemas.microsoft.com/office/drawing/2014/main" id="{5AE9EACA-CCCD-4209-B845-AECBBF130D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498" y="2305812"/>
            <a:ext cx="1081235" cy="967067"/>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2">
            <a:extLst>
              <a:ext uri="{FF2B5EF4-FFF2-40B4-BE49-F238E27FC236}">
                <a16:creationId xmlns:a16="http://schemas.microsoft.com/office/drawing/2014/main" id="{DAFC0EF7-13FC-482E-83EA-9265D0A8B74C}"/>
              </a:ext>
            </a:extLst>
          </p:cNvPr>
          <p:cNvSpPr txBox="1">
            <a:spLocks/>
          </p:cNvSpPr>
          <p:nvPr/>
        </p:nvSpPr>
        <p:spPr>
          <a:xfrm>
            <a:off x="2231136" y="3147646"/>
            <a:ext cx="7729728" cy="56270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tr-TR" dirty="0"/>
              <a:t>LGS sınavı tercih kılavuzunda LGS sınavına merkezi sınav, LGS sınavıyla alan liselere ise merkezi yerleştirme ile alan liseler denir. </a:t>
            </a:r>
          </a:p>
        </p:txBody>
      </p:sp>
      <p:sp>
        <p:nvSpPr>
          <p:cNvPr id="11" name="İçerik Yer Tutucusu 2">
            <a:extLst>
              <a:ext uri="{FF2B5EF4-FFF2-40B4-BE49-F238E27FC236}">
                <a16:creationId xmlns:a16="http://schemas.microsoft.com/office/drawing/2014/main" id="{9EF74DF5-44EB-4135-98FA-391BE2F45E6C}"/>
              </a:ext>
            </a:extLst>
          </p:cNvPr>
          <p:cNvSpPr txBox="1">
            <a:spLocks/>
          </p:cNvSpPr>
          <p:nvPr/>
        </p:nvSpPr>
        <p:spPr>
          <a:xfrm>
            <a:off x="2231135" y="5093326"/>
            <a:ext cx="7729728" cy="56270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tr-TR" dirty="0"/>
              <a:t>Şimdi adrese dayalı sistemle alan liseleri inceleyelim. </a:t>
            </a:r>
          </a:p>
        </p:txBody>
      </p:sp>
    </p:spTree>
    <p:extLst>
      <p:ext uri="{BB962C8B-B14F-4D97-AF65-F5344CB8AC3E}">
        <p14:creationId xmlns:p14="http://schemas.microsoft.com/office/powerpoint/2010/main" val="1669826245"/>
      </p:ext>
    </p:extLst>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TM10001115[[fn=Paket]]</Template>
  <TotalTime>356</TotalTime>
  <Words>1506</Words>
  <Application>Microsoft Office PowerPoint</Application>
  <PresentationFormat>Geniş ekran</PresentationFormat>
  <Paragraphs>164</Paragraphs>
  <Slides>42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42</vt:i4>
      </vt:variant>
    </vt:vector>
  </HeadingPairs>
  <TitlesOfParts>
    <vt:vector size="46" baseType="lpstr">
      <vt:lpstr>Arial</vt:lpstr>
      <vt:lpstr>Gill Sans MT</vt:lpstr>
      <vt:lpstr>Times New Roman</vt:lpstr>
      <vt:lpstr>Paket</vt:lpstr>
      <vt:lpstr>PowerPoint Sunusu</vt:lpstr>
      <vt:lpstr>SUNUM İÇERİĞİNDE NELER VAR ?</vt:lpstr>
      <vt:lpstr>PowerPoint Sunusu</vt:lpstr>
      <vt:lpstr>Liseler nasıl öğrenci alıyor ?</vt:lpstr>
      <vt:lpstr>Liseler nasıl öğrenci alıyor ?</vt:lpstr>
      <vt:lpstr>Liseler nasıl öğrenci alıyor ?</vt:lpstr>
      <vt:lpstr>Liseler nasıl öğrenci alıyor ?</vt:lpstr>
      <vt:lpstr>Liseler nasıl öğrenci alıyor ?</vt:lpstr>
      <vt:lpstr>Liseler nasıl öğrenci alıyor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Liseler nasıl öğrenci alıyor ?</vt:lpstr>
      <vt:lpstr>Liseler nasıl öğrenci alıyor ?</vt:lpstr>
      <vt:lpstr>Liseler nasıl öğrenci alıyor ?</vt:lpstr>
      <vt:lpstr>Liseler nasıl öğrenci alIyor ?</vt:lpstr>
      <vt:lpstr>Liseler nasıl öğrenci alıyor ?</vt:lpstr>
      <vt:lpstr>PowerPoint Sunusu</vt:lpstr>
      <vt:lpstr>PowerPoint Sunusu</vt:lpstr>
      <vt:lpstr>Liseler nasıl öğrenci alıyor ?</vt:lpstr>
      <vt:lpstr>Liseler nasıl öğrenci alıyor ?</vt:lpstr>
      <vt:lpstr>Liseler nasıl öğrenci alıyor ?</vt:lpstr>
      <vt:lpstr>PowerPoint Sunusu</vt:lpstr>
      <vt:lpstr>PowerPoint Sunusu</vt:lpstr>
      <vt:lpstr>PowerPoint Sunusu</vt:lpstr>
      <vt:lpstr>LGS TERCİHLERİ NASIL YAPILACAK ?</vt:lpstr>
      <vt:lpstr>LGS TERCİHLERİ NASIL YAPILACAK ?</vt:lpstr>
      <vt:lpstr>Liseler nasıl öğrenci alıyor ?</vt:lpstr>
      <vt:lpstr>Liseler nasıl öğrenci alıyor ?</vt:lpstr>
      <vt:lpstr>Liseler nasıl öğrenci alıyor ?</vt:lpstr>
      <vt:lpstr>LGS TERCİHLERİ NASIL YAPILACAK ?</vt:lpstr>
      <vt:lpstr>LGS TERCİHLERİ NASIL YAPILACAK ?</vt:lpstr>
      <vt:lpstr>Liseler nasıl öğrenci alıyor ?</vt:lpstr>
      <vt:lpstr>Liseler nasıl öğrenci alıyor ?</vt:lpstr>
      <vt:lpstr>Liseler nasıl öğrenci alıyor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LİSELERE GEÇİŞ SINAVI TECİH İŞLEMLERİ SUNUMU</dc:title>
  <dc:creator>RehberlikMerkezim1</dc:creator>
  <cp:lastModifiedBy>ronaldinho424</cp:lastModifiedBy>
  <cp:revision>16</cp:revision>
  <dcterms:created xsi:type="dcterms:W3CDTF">2022-04-25T17:30:14Z</dcterms:created>
  <dcterms:modified xsi:type="dcterms:W3CDTF">2025-07-11T08:08:04Z</dcterms:modified>
</cp:coreProperties>
</file>